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54" autoAdjust="0"/>
    <p:restoredTop sz="94660"/>
  </p:normalViewPr>
  <p:slideViewPr>
    <p:cSldViewPr>
      <p:cViewPr varScale="1">
        <p:scale>
          <a:sx n="69" d="100"/>
          <a:sy n="69" d="100"/>
        </p:scale>
        <p:origin x="18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991F1DE-77D2-4F9B-9F24-AC620F65F015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B5826C-E973-4F53-A2CA-7B6D477AFE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5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E4FC-7703-4B96-9254-225D0E63EFF5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872C-D248-4EE2-8DF9-C9E9BF6310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15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F1A9-80D0-4746-B516-CB3780E3FCBB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2F53-A2AC-44E2-8250-1C6A541204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61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DA02-DC1B-4DBB-89A0-F5697DBA5040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C2E5C-DC9E-4908-B987-701C536ED6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70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F944-B865-4E23-AD78-A126523ADCF7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FAF6-B4B3-484B-86B1-5097275840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25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84725-C3AF-4A5F-9DC6-EB7555A17722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DB0F-7E58-4736-B006-144A7EB94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0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7969-F47D-4C99-B80C-48614D30A995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A255-D016-4372-B9C4-8D55BDF90B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45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820F-0D7B-44CD-90FD-DE13337E4067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201F-EAAF-436F-9087-E7CB38C957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1E44-97C1-4422-95F7-22429869BEC2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BF90-A333-40CC-B734-23BA16D3B4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45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F632-675F-4F20-B180-23441D2F3D54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7804-844B-4E5F-84BB-A1AC583D45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3834-C0B6-439A-849F-96507D2C71C1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06B0-95BB-4FFC-96E2-4DE1DC8435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89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514A-0EA4-4737-9012-3748849F0653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2ACF-8426-40E6-BC1E-B519C30655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7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CC7CA-A5CF-48EB-B765-872645EB2AC9}" type="datetimeFigureOut">
              <a:rPr lang="pt-BR"/>
              <a:pPr>
                <a:defRPr/>
              </a:pPr>
              <a:t>19/12/2022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D0613-3DE8-40DC-BDA4-5D6082A18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39" y="4156444"/>
            <a:ext cx="400785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ítulo 3"/>
          <p:cNvSpPr>
            <a:spLocks noGrp="1"/>
          </p:cNvSpPr>
          <p:nvPr>
            <p:ph type="ctrTitle"/>
          </p:nvPr>
        </p:nvSpPr>
        <p:spPr>
          <a:xfrm>
            <a:off x="536004" y="1500337"/>
            <a:ext cx="8572500" cy="344487"/>
          </a:xfrm>
        </p:spPr>
        <p:txBody>
          <a:bodyPr/>
          <a:lstStyle/>
          <a:p>
            <a:pPr algn="just" eaLnBrk="1" hangingPunct="1"/>
            <a:r>
              <a:rPr lang="pt-BR" altLang="pt-BR" sz="1600" b="1" dirty="0">
                <a:solidFill>
                  <a:srgbClr val="175386"/>
                </a:solidFill>
                <a:latin typeface="Arial" charset="0"/>
                <a:ea typeface="+mn-ea"/>
                <a:cs typeface="Arial" charset="0"/>
              </a:rPr>
              <a:t>Acionamentos Elétricos Integrados</a:t>
            </a:r>
          </a:p>
        </p:txBody>
      </p:sp>
      <p:sp>
        <p:nvSpPr>
          <p:cNvPr id="2052" name="Título 3"/>
          <p:cNvSpPr txBox="1">
            <a:spLocks/>
          </p:cNvSpPr>
          <p:nvPr/>
        </p:nvSpPr>
        <p:spPr bwMode="auto">
          <a:xfrm>
            <a:off x="541338" y="2132856"/>
            <a:ext cx="5326806" cy="5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Sérgio Vidal Garcia Oliveira (Coordenador), Ademir </a:t>
            </a:r>
            <a:r>
              <a:rPr lang="pt-BR" altLang="pt-BR" sz="1200" dirty="0" err="1">
                <a:solidFill>
                  <a:srgbClr val="175386"/>
                </a:solidFill>
                <a:latin typeface="Arial" charset="0"/>
                <a:cs typeface="Arial" charset="0"/>
              </a:rPr>
              <a:t>Nied</a:t>
            </a: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, </a:t>
            </a:r>
            <a:r>
              <a:rPr lang="pt-BR" altLang="pt-BR" sz="1200" dirty="0" err="1">
                <a:solidFill>
                  <a:srgbClr val="175386"/>
                </a:solidFill>
                <a:latin typeface="Arial" charset="0"/>
                <a:cs typeface="Arial" charset="0"/>
              </a:rPr>
              <a:t>Alvaro</a:t>
            </a: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 Daniel </a:t>
            </a:r>
            <a:r>
              <a:rPr lang="pt-BR" altLang="pt-BR" sz="1200" dirty="0" err="1">
                <a:solidFill>
                  <a:srgbClr val="175386"/>
                </a:solidFill>
                <a:latin typeface="Arial" charset="0"/>
                <a:cs typeface="Arial" charset="0"/>
              </a:rPr>
              <a:t>Arioni</a:t>
            </a: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 Paladino, Lucas Becker, Lucas Bona </a:t>
            </a:r>
            <a:r>
              <a:rPr lang="pt-BR" altLang="pt-BR" sz="1200" dirty="0" err="1">
                <a:solidFill>
                  <a:srgbClr val="175386"/>
                </a:solidFill>
                <a:latin typeface="Arial" charset="0"/>
                <a:cs typeface="Arial" charset="0"/>
              </a:rPr>
              <a:t>Ruckl</a:t>
            </a: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, Marcel Maciel Fernandes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000" dirty="0">
              <a:solidFill>
                <a:srgbClr val="175386"/>
              </a:solidFill>
              <a:latin typeface="Arial" charset="0"/>
              <a:cs typeface="Arial" charset="0"/>
            </a:endParaRPr>
          </a:p>
        </p:txBody>
      </p:sp>
      <p:sp>
        <p:nvSpPr>
          <p:cNvPr id="2054" name="Título 3"/>
          <p:cNvSpPr txBox="1">
            <a:spLocks/>
          </p:cNvSpPr>
          <p:nvPr/>
        </p:nvSpPr>
        <p:spPr bwMode="auto">
          <a:xfrm>
            <a:off x="495153" y="2953980"/>
            <a:ext cx="539341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t-BR" sz="1200" dirty="0">
                <a:solidFill>
                  <a:srgbClr val="326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200" b="0" i="0" dirty="0">
                <a:solidFill>
                  <a:srgbClr val="326C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onhecer, estudar e entender as vantagens, as desvantagens e as novas tecnologias possíveis de aplicação do conceito de Acionamentos Elétricos Integrados - AEI. A busca pela implementação prática do conceito AEI, historicamente, reaparece e evolui a partir dos novos desenvolvimentos em: novas tecnologias de semicondutores de potência que aumentem a eficiência do processamento eletrônico da energia entregue ao motor elétrico; melhoria e aumento na temperatura de trabalho de todos os componentes eletrônicos empregados; melhorias das técnicas de refrigeração e aumento na capacidade dos módulos eletrônicos suportarem as vibrações mecânicas do sistema como um todo.</a:t>
            </a:r>
            <a:endParaRPr lang="pt-BR" altLang="pt-BR" sz="1200" dirty="0">
              <a:solidFill>
                <a:srgbClr val="1753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ítulo 3"/>
          <p:cNvSpPr txBox="1">
            <a:spLocks/>
          </p:cNvSpPr>
          <p:nvPr/>
        </p:nvSpPr>
        <p:spPr bwMode="auto">
          <a:xfrm>
            <a:off x="525419" y="5177120"/>
            <a:ext cx="417626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A Conversão CA-CA de energia trata da adaptação de grandezas elétricas (tensão, corrente e frequência), envolvendo os requisitos de consumo em corrente alternada da carga, a partir das disponibilidades e potencialidades do sistema de alimentação também em CA.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367" y="1761135"/>
            <a:ext cx="2796841" cy="2157883"/>
          </a:xfrm>
          <a:prstGeom prst="rect">
            <a:avLst/>
          </a:prstGeom>
        </p:spPr>
      </p:pic>
      <p:sp>
        <p:nvSpPr>
          <p:cNvPr id="19" name="Retângulo de cantos arredondados 18"/>
          <p:cNvSpPr/>
          <p:nvPr/>
        </p:nvSpPr>
        <p:spPr>
          <a:xfrm>
            <a:off x="560025" y="1254101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/>
              <a:t>Projeto: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44923" y="1844824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/>
              <a:t>Equipe</a:t>
            </a:r>
            <a:r>
              <a:rPr lang="en-US" sz="1600" dirty="0"/>
              <a:t>: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49264" y="2605522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Objetivo da Pesquisa</a:t>
            </a:r>
            <a:r>
              <a:rPr lang="en-US" dirty="0"/>
              <a:t>: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44923" y="4792938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Descrição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arioni\Desktop\IECON2016\SimulaTri-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628801"/>
            <a:ext cx="4104456" cy="19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arioni\Desktop\IECON2016\SimulaTri-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717033"/>
            <a:ext cx="4104454" cy="198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3"/>
          <p:cNvSpPr txBox="1">
            <a:spLocks/>
          </p:cNvSpPr>
          <p:nvPr/>
        </p:nvSpPr>
        <p:spPr bwMode="auto">
          <a:xfrm>
            <a:off x="467742" y="1628800"/>
            <a:ext cx="417626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altLang="pt-BR" sz="10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Modulação da tensão de saída com amplitude e frequência ajustáveis;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Tensões e Correntes são obtidas pelo acionamento de combinações dos interruptores bidirecionais por um certo período de tempo;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Ao todo são 27 combinações de chaveamento;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Entrada e Saída não podem apresentar características de fonte de tensão simultaneamente;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Correntes de saída e de entrada apresentam característica senoidal independente da forma de tensão de entrada;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Conversão de energia sem um link DC, ou seja, sem armazenamento de energia entre entrada e saída;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Fator de deslocamento unitário na entrada;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t-BR" altLang="pt-BR" sz="1200" dirty="0">
              <a:solidFill>
                <a:srgbClr val="175386"/>
              </a:solidFill>
              <a:latin typeface="Arial" charset="0"/>
              <a:cs typeface="Arial" charset="0"/>
            </a:endParaRP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1200" dirty="0">
                <a:solidFill>
                  <a:srgbClr val="175386"/>
                </a:solidFill>
                <a:latin typeface="Arial" charset="0"/>
                <a:cs typeface="Arial" charset="0"/>
              </a:rPr>
              <a:t>Operação em quatro quadrantes;</a:t>
            </a:r>
          </a:p>
          <a:p>
            <a:pPr marL="171450" indent="-1714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altLang="pt-BR" sz="1000" dirty="0">
              <a:solidFill>
                <a:srgbClr val="17538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67741" y="1340767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Características do Conversor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190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467741" y="1340767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/>
              <a:t>Diagrama de Blocos:</a:t>
            </a:r>
            <a:endParaRPr lang="en-US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B1A2240-BF2F-4C71-E579-D44F23E06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36" y="1844824"/>
            <a:ext cx="6552727" cy="436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71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292</Words>
  <Application>Microsoft Office PowerPoint</Application>
  <PresentationFormat>Apresentação na tela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Acionamentos Elétricos Integrados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Lavoratório de Sistemas Motrizes</dc:creator>
  <cp:lastModifiedBy>MARCEL MACIEL FERNANDES</cp:lastModifiedBy>
  <cp:revision>85</cp:revision>
  <dcterms:created xsi:type="dcterms:W3CDTF">2008-05-26T13:10:34Z</dcterms:created>
  <dcterms:modified xsi:type="dcterms:W3CDTF">2022-12-19T18:54:30Z</dcterms:modified>
</cp:coreProperties>
</file>