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54" autoAdjust="0"/>
    <p:restoredTop sz="94660"/>
  </p:normalViewPr>
  <p:slideViewPr>
    <p:cSldViewPr>
      <p:cViewPr>
        <p:scale>
          <a:sx n="80" d="100"/>
          <a:sy n="80" d="100"/>
        </p:scale>
        <p:origin x="2035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645A131-9D2D-94E0-AAA3-0478DBAB1D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55E9459-9651-6138-BB19-B2572D79AF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5411BC-0162-44E4-988E-16A4463D7046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B84611E-6240-106E-EA93-7B6F420983C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0DB623F-5437-3D71-D4FA-7A6F141718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B0E8BC2B-BFFD-CF23-007E-846D0FC733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58B56F3-0BBE-D14B-4240-5F8619843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2B67592-10C7-4D88-8733-33D136A4D39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4E357B-E240-075C-FE96-BF52F6D8FD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F8444A-70EB-5389-81EC-C4B35A1C0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F3ADF1-59B7-7EFD-55F4-D611AFC8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4CEBB-835E-4F17-BE09-95D3F6EDDCF4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83CCB1-9CAD-D070-6F49-642C105D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D6E5A9-FBCA-E4F6-3DF5-4D1C2E4D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0390F-22AA-4C9E-8082-553A9A8DEB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503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A6FB37-3F0C-333E-67CC-935CB2E0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6710-4954-46B5-9966-0B5D81DF70E7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0E3172-F96E-61C8-203F-D0CD56EC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C1BAA0-AE7E-75BA-57FF-8D9EBFF7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584A0-B07E-4185-9945-0F63F71150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516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009C74-B253-7894-3E2D-659F7108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121F-3A5D-434F-8486-ADAC9547A9EB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99737-1F0C-607F-4445-E00B4A28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C649D-8BC8-18D4-647B-FDB2B38D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F933-E5DA-4C03-817B-9D8D28DA16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579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26294E-04C2-3215-F231-5586F232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AC588-EB16-4BCE-9AD6-DB84A547E40A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D345B6-1697-3F1B-05BF-635B69B6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11F978-92DE-B9E1-6E91-A4D97A22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D6141-3DF0-4E7B-8185-5131138262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87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B29D49-7099-10B6-FEA5-C83B5E5F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3FF9-C5F8-4F3C-8801-533986FEA7E0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CB85EE-FDBB-C866-B638-2C54A879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0D50BC-5C50-57F4-DE1C-547B6174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73F75-FDFB-47D3-BE7A-E2926BC470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700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DDA57EE-3B15-B0BF-0225-5593F9F2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96BD-6CAC-4C52-A452-37C73932317C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9C1333B-4E7F-F626-0D05-0E6DC00E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3ED48879-3FF1-CE6D-80D7-F6E2D948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05ADC-6469-4969-8EC2-82B080FF44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72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C6CA3592-9E89-EAF2-49ED-77E7D291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F5D1-9DAD-4334-8CAF-CDDB6368B2AE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D7710CB-7763-CF8F-6E60-3974872F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22594DC8-5EAD-4BBF-494D-729AE3CE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3379D-58F8-4367-961A-A0E9D3FF72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05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F0FE2EBE-2E2D-B53F-61C9-E65CA00A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8717-260F-41F5-9EDF-2C90CBA0E198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FA9199A7-14A4-E9D5-5B03-241C7D33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14677BFE-A6EA-C885-163D-A0882645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641E4-A47D-4D2E-B0CE-95D906BA1F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950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262F7A29-235A-1FBA-EFAB-DD8CF318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E91D-980F-4481-B383-90E3A3AA7136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9CA23D79-8D28-54D4-B8DB-A7DCDB51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577F431E-BFC2-0E49-036E-33931C5A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F39E8-1E29-4EE5-94A6-5ED8F73A58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242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3C6C1A0-8FF2-1E14-3146-0EBAF500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490F8-712B-4C79-8260-30FCE57927DB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D568426-9DE2-50AD-086A-61F7C5CA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5C075DE-51FC-8811-E2EA-BB57F7B30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4BAA6-0CD9-4139-9677-08BCA75426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172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A7A1DDE-85AB-0E80-2F0F-EA1BFE96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40FB-6358-4134-A1DD-66FCCBF75215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8A7B778-F853-3158-4A8D-66CD7565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5DEDDD3-D8EA-64DC-34F8-64C72027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CC7C-14CB-44C4-B069-22107687C0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431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F3DE8FF-59DB-1B42-BBF3-A08257D9F3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CE908F7E-C426-D73E-CD02-A214851BD0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D03262-6F1B-E2A1-2097-183B52052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500EC1-59B3-4351-89F6-50F487D15995}" type="datetimeFigureOut">
              <a:rPr lang="pt-BR"/>
              <a:pPr>
                <a:defRPr/>
              </a:pPr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34B69F-1AD1-E7C2-24F3-8068B015F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289D1E-0ADE-95B7-96AB-1269F9703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BCDB62-9417-4D25-91B2-0C82193786F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>
            <a:extLst>
              <a:ext uri="{FF2B5EF4-FFF2-40B4-BE49-F238E27FC236}">
                <a16:creationId xmlns:a16="http://schemas.microsoft.com/office/drawing/2014/main" id="{62AED829-2903-4CC3-ACB0-4C2E32F0A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412" y="1638333"/>
            <a:ext cx="8572500" cy="344487"/>
          </a:xfrm>
        </p:spPr>
        <p:txBody>
          <a:bodyPr/>
          <a:lstStyle/>
          <a:p>
            <a:pPr algn="l" eaLnBrk="1" hangingPunct="1"/>
            <a:r>
              <a:rPr lang="pt-BR" altLang="pt-BR" sz="1800" b="1" dirty="0">
                <a:solidFill>
                  <a:srgbClr val="175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“Conversor CC-CC para estação de recarga emergencial”</a:t>
            </a:r>
          </a:p>
        </p:txBody>
      </p:sp>
      <p:pic>
        <p:nvPicPr>
          <p:cNvPr id="3075" name="Imagem 5" descr="participantes.jpg">
            <a:extLst>
              <a:ext uri="{FF2B5EF4-FFF2-40B4-BE49-F238E27FC236}">
                <a16:creationId xmlns:a16="http://schemas.microsoft.com/office/drawing/2014/main" id="{2CAA9D69-5ED5-04E3-F3A1-BE0CC8B8F0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057830"/>
            <a:ext cx="2857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ítulo 3">
            <a:extLst>
              <a:ext uri="{FF2B5EF4-FFF2-40B4-BE49-F238E27FC236}">
                <a16:creationId xmlns:a16="http://schemas.microsoft.com/office/drawing/2014/main" id="{E1A5324B-18C0-A95E-52FA-AD0F5C2AD273}"/>
              </a:ext>
            </a:extLst>
          </p:cNvPr>
          <p:cNvSpPr txBox="1">
            <a:spLocks/>
          </p:cNvSpPr>
          <p:nvPr/>
        </p:nvSpPr>
        <p:spPr bwMode="auto">
          <a:xfrm>
            <a:off x="539750" y="2329649"/>
            <a:ext cx="6000750" cy="40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175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Alessandro Luiz </a:t>
            </a:r>
            <a:r>
              <a:rPr lang="pt-BR" altLang="pt-BR" sz="1400" dirty="0" err="1">
                <a:solidFill>
                  <a:srgbClr val="175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Batschauer</a:t>
            </a:r>
            <a:r>
              <a:rPr lang="pt-BR" altLang="pt-BR" sz="1400" dirty="0">
                <a:solidFill>
                  <a:srgbClr val="175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(Orientador)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175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Alexandre Jenrich Ramos</a:t>
            </a:r>
          </a:p>
        </p:txBody>
      </p:sp>
      <p:pic>
        <p:nvPicPr>
          <p:cNvPr id="3077" name="Imagem 7" descr="objetivo.jpg">
            <a:extLst>
              <a:ext uri="{FF2B5EF4-FFF2-40B4-BE49-F238E27FC236}">
                <a16:creationId xmlns:a16="http://schemas.microsoft.com/office/drawing/2014/main" id="{F8C3260A-C0C6-4557-7223-7646BA2A69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781300"/>
            <a:ext cx="271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ítulo 3">
            <a:extLst>
              <a:ext uri="{FF2B5EF4-FFF2-40B4-BE49-F238E27FC236}">
                <a16:creationId xmlns:a16="http://schemas.microsoft.com/office/drawing/2014/main" id="{968F742A-ACFC-C9A2-7916-97B22BDC5757}"/>
              </a:ext>
            </a:extLst>
          </p:cNvPr>
          <p:cNvSpPr txBox="1">
            <a:spLocks/>
          </p:cNvSpPr>
          <p:nvPr/>
        </p:nvSpPr>
        <p:spPr bwMode="auto">
          <a:xfrm>
            <a:off x="506412" y="3220244"/>
            <a:ext cx="4319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tx2"/>
                </a:solidFill>
                <a:latin typeface="Arial" panose="020B0604020202020204" pitchFamily="34" charset="0"/>
              </a:rPr>
              <a:t>Desenvolver o projeto de um conversor CC-CC isolado para uma estação de recarga emergencial destinada ao carregamento de veículos elétricos.</a:t>
            </a:r>
          </a:p>
        </p:txBody>
      </p:sp>
      <p:pic>
        <p:nvPicPr>
          <p:cNvPr id="3079" name="Imagem 9" descr="descrição.jpg">
            <a:extLst>
              <a:ext uri="{FF2B5EF4-FFF2-40B4-BE49-F238E27FC236}">
                <a16:creationId xmlns:a16="http://schemas.microsoft.com/office/drawing/2014/main" id="{D566F343-89C2-F879-2012-5AE0A510CD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865563"/>
            <a:ext cx="267017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ítulo 3">
            <a:extLst>
              <a:ext uri="{FF2B5EF4-FFF2-40B4-BE49-F238E27FC236}">
                <a16:creationId xmlns:a16="http://schemas.microsoft.com/office/drawing/2014/main" id="{B46E674C-FA09-B0AC-69B4-E8A0DE2D6F72}"/>
              </a:ext>
            </a:extLst>
          </p:cNvPr>
          <p:cNvSpPr txBox="1">
            <a:spLocks/>
          </p:cNvSpPr>
          <p:nvPr/>
        </p:nvSpPr>
        <p:spPr bwMode="auto">
          <a:xfrm>
            <a:off x="546389" y="4340224"/>
            <a:ext cx="5049838" cy="6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tx2"/>
                </a:solidFill>
                <a:latin typeface="Arial" panose="020B0604020202020204" pitchFamily="34" charset="0"/>
              </a:rPr>
              <a:t>A iniciação científica se propõe ao estudo, análise e projeto do estágio de conversão de energia elétrica para uma estação de recarga de veículos elétricos em uma rodovia ou vias públicas em geral.</a:t>
            </a:r>
          </a:p>
        </p:txBody>
      </p:sp>
      <p:pic>
        <p:nvPicPr>
          <p:cNvPr id="3081" name="Imagem 12" descr="financiador.jpg">
            <a:extLst>
              <a:ext uri="{FF2B5EF4-FFF2-40B4-BE49-F238E27FC236}">
                <a16:creationId xmlns:a16="http://schemas.microsoft.com/office/drawing/2014/main" id="{8B7BBDD5-54FA-1900-CE6C-46D8476C0A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193934"/>
            <a:ext cx="285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ítulo 3">
            <a:extLst>
              <a:ext uri="{FF2B5EF4-FFF2-40B4-BE49-F238E27FC236}">
                <a16:creationId xmlns:a16="http://schemas.microsoft.com/office/drawing/2014/main" id="{459F8DE8-4780-054B-7A12-806E8FCF1A92}"/>
              </a:ext>
            </a:extLst>
          </p:cNvPr>
          <p:cNvSpPr txBox="1">
            <a:spLocks/>
          </p:cNvSpPr>
          <p:nvPr/>
        </p:nvSpPr>
        <p:spPr bwMode="auto">
          <a:xfrm>
            <a:off x="539750" y="6143625"/>
            <a:ext cx="37861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200" b="1">
              <a:solidFill>
                <a:srgbClr val="1753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3" name="Rectangle 14">
            <a:extLst>
              <a:ext uri="{FF2B5EF4-FFF2-40B4-BE49-F238E27FC236}">
                <a16:creationId xmlns:a16="http://schemas.microsoft.com/office/drawing/2014/main" id="{CA1A9BD8-B2B9-BE40-9C01-0BDF2E3FA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3084" name="Rectangle 16">
            <a:extLst>
              <a:ext uri="{FF2B5EF4-FFF2-40B4-BE49-F238E27FC236}">
                <a16:creationId xmlns:a16="http://schemas.microsoft.com/office/drawing/2014/main" id="{8C3AAD4A-8391-72D0-73CC-2CC6E16CA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pic>
        <p:nvPicPr>
          <p:cNvPr id="3086" name="Picture 14" descr="Marca UDESC">
            <a:extLst>
              <a:ext uri="{FF2B5EF4-FFF2-40B4-BE49-F238E27FC236}">
                <a16:creationId xmlns:a16="http://schemas.microsoft.com/office/drawing/2014/main" id="{B28168DA-365C-A443-E3CC-47332C712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91" y="5646735"/>
            <a:ext cx="1610060" cy="65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61FB19F-65BD-F6AB-26F5-2D898C81CE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11760" y="5631389"/>
            <a:ext cx="2302584" cy="6599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74</Words>
  <Application>Microsoft Office PowerPoint</Application>
  <PresentationFormat>Apresentação na tela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“Conversor CC-CC para estação de recarga emergencial”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Lavoratório de Sistemas Motrizes</dc:creator>
  <cp:lastModifiedBy>ALEXANDRE JENRICH RAMOS</cp:lastModifiedBy>
  <cp:revision>49</cp:revision>
  <dcterms:created xsi:type="dcterms:W3CDTF">2008-05-26T13:10:34Z</dcterms:created>
  <dcterms:modified xsi:type="dcterms:W3CDTF">2023-03-02T19:46:29Z</dcterms:modified>
</cp:coreProperties>
</file>