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gjq1IM1nei3EggcitAm/spWI8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479147" y="1197059"/>
            <a:ext cx="8572500" cy="1484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bg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Estudo dos protocolos de comunicação cc e ca envolvidos na recarga de um veículo elétrico</a:t>
            </a:r>
            <a:endParaRPr sz="2000" b="1" dirty="0">
              <a:solidFill>
                <a:schemeClr val="bg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 descr="participant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9750" y="2336688"/>
            <a:ext cx="28575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1154347" y="4487253"/>
            <a:ext cx="60009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 descr="objetivo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74" y="3064941"/>
            <a:ext cx="2714625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79147" y="2462810"/>
            <a:ext cx="6583747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0" i="0" u="none" dirty="0">
                <a:solidFill>
                  <a:schemeClr val="bg2">
                    <a:lumMod val="75000"/>
                  </a:schemeClr>
                </a:solidFill>
                <a:sym typeface="Arial"/>
              </a:rPr>
              <a:t>Matheus Fernando da Silva </a:t>
            </a:r>
            <a:r>
              <a:rPr lang="pt-BR" b="0" i="0" u="none" dirty="0" err="1" smtClean="0">
                <a:solidFill>
                  <a:schemeClr val="bg2">
                    <a:lumMod val="75000"/>
                  </a:schemeClr>
                </a:solidFill>
                <a:sym typeface="Arial"/>
              </a:rPr>
              <a:t>Zucco</a:t>
            </a:r>
            <a:r>
              <a:rPr lang="pt-BR" b="0" i="0" u="none" dirty="0" smtClean="0">
                <a:solidFill>
                  <a:schemeClr val="bg2">
                    <a:lumMod val="75000"/>
                  </a:schemeClr>
                </a:solidFill>
                <a:sym typeface="Arial"/>
              </a:rPr>
              <a:t> </a:t>
            </a:r>
            <a:endParaRPr lang="pt-BR" b="0" i="0" u="none" dirty="0">
              <a:solidFill>
                <a:schemeClr val="bg2">
                  <a:lumMod val="75000"/>
                </a:schemeClr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Orientador: Alessandro Luiz Batschauer</a:t>
            </a:r>
            <a:endParaRPr b="0" i="0" u="none" dirty="0">
              <a:solidFill>
                <a:schemeClr val="bg2">
                  <a:lumMod val="75000"/>
                </a:schemeClr>
              </a:solidFill>
              <a:sym typeface="Arial"/>
            </a:endParaRPr>
          </a:p>
        </p:txBody>
      </p:sp>
      <p:pic>
        <p:nvPicPr>
          <p:cNvPr id="93" name="Google Shape;93;p1" descr="descrição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74" y="4137266"/>
            <a:ext cx="2670175" cy="28416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571500" y="4302202"/>
            <a:ext cx="8090040" cy="1698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pt-BR" sz="1600" dirty="0">
                <a:solidFill>
                  <a:schemeClr val="bg2">
                    <a:lumMod val="75000"/>
                  </a:schemeClr>
                </a:solidFill>
              </a:rPr>
              <a:t>Este projeto atenta ao estudo aprofundado do comportamento de estações de recarga e baterias de veículos elétricos durante o carregamento, em especial o estudo dos protocolos de comunicação envolvidos neste processo, a fim de documentar e partilhar os conhecimentos obtidos para criação de massa crítica e mão de obra qualificada.</a:t>
            </a:r>
            <a:endParaRPr lang="pt-BR" sz="1600" b="0" i="0" u="none" dirty="0">
              <a:solidFill>
                <a:schemeClr val="bg2">
                  <a:lumMod val="75000"/>
                </a:schemeClr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bg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 descr="financiador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1500" y="5932487"/>
            <a:ext cx="28575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539750" y="6143625"/>
            <a:ext cx="37863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946CCE36-EC15-D373-C03C-87670111308F}"/>
              </a:ext>
            </a:extLst>
          </p:cNvPr>
          <p:cNvSpPr txBox="1"/>
          <p:nvPr/>
        </p:nvSpPr>
        <p:spPr>
          <a:xfrm>
            <a:off x="495931" y="3232927"/>
            <a:ext cx="8134628" cy="103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bg2">
                    <a:lumMod val="75000"/>
                  </a:schemeClr>
                </a:solidFill>
              </a:rPr>
              <a:t>Formar, documentar e perpetuar conhecimento técnico a respeito dos protocolos de comunicação ca e cc no processo de carregamento de um veículo elétrico.</a:t>
            </a:r>
            <a:endParaRPr sz="1600" b="0" i="0" u="none" dirty="0">
              <a:solidFill>
                <a:schemeClr val="bg2">
                  <a:lumMod val="75000"/>
                </a:schemeClr>
              </a:solidFill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Apresentação na tela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Estudo dos protocolos de comunicação cc e ca envolvidos na recarga de um veículo elétrico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dos protocolos de comunicação cc e ca envolvidos na recarga de um veículo elétrico</dc:title>
  <dc:creator>Lavoratório de Sistemas Motrizes</dc:creator>
  <cp:lastModifiedBy>AMILKA LILIAN SILVEIRA PEREIRA</cp:lastModifiedBy>
  <cp:revision>2</cp:revision>
  <dcterms:created xsi:type="dcterms:W3CDTF">2008-05-26T13:10:34Z</dcterms:created>
  <dcterms:modified xsi:type="dcterms:W3CDTF">2024-03-04T21:19:09Z</dcterms:modified>
</cp:coreProperties>
</file>