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gjq1IM1nei3EggcitAm/spWI8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484330" y="1484312"/>
            <a:ext cx="85725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pt-BR" sz="16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Conversor </a:t>
            </a:r>
            <a:r>
              <a:rPr lang="pt-BR" sz="14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Multifuncional</a:t>
            </a:r>
            <a:r>
              <a:rPr lang="pt-BR" sz="16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Conversão</a:t>
            </a:r>
            <a:r>
              <a:rPr lang="pt-BR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Monofásica-Trifásica em Redes Rurais</a:t>
            </a:r>
            <a:endParaRPr sz="16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89" name="Google Shape;89;p1" descr="participant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1337" y="1773237"/>
            <a:ext cx="285750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541337" y="1892727"/>
            <a:ext cx="60009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 smtClean="0">
                <a:solidFill>
                  <a:schemeClr val="bg2"/>
                </a:solidFill>
              </a:rPr>
              <a:t>Aluno: José Inácio Bárbara Depin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0" i="0" u="none" dirty="0" smtClean="0">
                <a:solidFill>
                  <a:schemeClr val="bg2"/>
                </a:solidFill>
                <a:sym typeface="Arial"/>
              </a:rPr>
              <a:t>Orientador: Marcello </a:t>
            </a:r>
            <a:r>
              <a:rPr lang="pt-BR" sz="1200" b="0" i="0" u="none" dirty="0" err="1" smtClean="0">
                <a:solidFill>
                  <a:schemeClr val="bg2"/>
                </a:solidFill>
                <a:sym typeface="Arial"/>
              </a:rPr>
              <a:t>Mezaroba</a:t>
            </a:r>
            <a:endParaRPr sz="1200" b="0" i="0" u="none" dirty="0">
              <a:solidFill>
                <a:schemeClr val="bg2"/>
              </a:solidFill>
              <a:sym typeface="Arial"/>
            </a:endParaRPr>
          </a:p>
        </p:txBody>
      </p:sp>
      <p:pic>
        <p:nvPicPr>
          <p:cNvPr id="91" name="Google Shape;91;p1" descr="objetivo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1500" y="2462635"/>
            <a:ext cx="2714625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539750" y="2685883"/>
            <a:ext cx="4129232" cy="930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/>
            <a:r>
              <a:rPr lang="pt-BR" sz="1200" dirty="0">
                <a:solidFill>
                  <a:schemeClr val="bg2"/>
                </a:solidFill>
              </a:rPr>
              <a:t>P</a:t>
            </a:r>
            <a:r>
              <a:rPr lang="pt-BR" sz="1200" dirty="0" smtClean="0">
                <a:solidFill>
                  <a:schemeClr val="bg2"/>
                </a:solidFill>
              </a:rPr>
              <a:t>roporcionar o uso </a:t>
            </a:r>
            <a:r>
              <a:rPr lang="pt-BR" sz="1200" dirty="0">
                <a:solidFill>
                  <a:schemeClr val="bg2"/>
                </a:solidFill>
              </a:rPr>
              <a:t>de equipamentos trifásicos em ambientes rurais que possuem rede de distribuição monofásica, através do uso de um conversor CA-CA </a:t>
            </a:r>
            <a:r>
              <a:rPr lang="pt-BR" sz="1200" dirty="0" smtClean="0">
                <a:solidFill>
                  <a:schemeClr val="bg2"/>
                </a:solidFill>
              </a:rPr>
              <a:t>monofásico-trifásico.</a:t>
            </a:r>
          </a:p>
        </p:txBody>
      </p:sp>
      <p:pic>
        <p:nvPicPr>
          <p:cNvPr id="93" name="Google Shape;93;p1" descr="descrição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1500" y="3574604"/>
            <a:ext cx="2670175" cy="28416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530226" y="3910439"/>
            <a:ext cx="4138756" cy="1935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0" i="0" u="none" dirty="0" smtClean="0">
                <a:solidFill>
                  <a:schemeClr val="bg2"/>
                </a:solidFill>
                <a:sym typeface="Arial"/>
              </a:rPr>
              <a:t>Conversor meia ponte trifásico, com uma fase conectada na carga e diretamente na rede monofásica, responsável pelo suprimento do barramento CC. Possui duas fases adicionais sintetizados pelo conversor, possibilitando aplicação de cargas trifásicas. Utilização do “</a:t>
            </a:r>
            <a:r>
              <a:rPr lang="pt-BR" sz="1200" i="1" dirty="0" err="1">
                <a:solidFill>
                  <a:schemeClr val="bg2"/>
                </a:solidFill>
              </a:rPr>
              <a:t>D</a:t>
            </a:r>
            <a:r>
              <a:rPr lang="pt-BR" sz="1200" b="0" i="1" u="none" dirty="0" err="1" smtClean="0">
                <a:solidFill>
                  <a:schemeClr val="bg2"/>
                </a:solidFill>
                <a:sym typeface="Arial"/>
              </a:rPr>
              <a:t>roop</a:t>
            </a:r>
            <a:r>
              <a:rPr lang="pt-BR" sz="1200" b="0" i="1" u="none" dirty="0" smtClean="0">
                <a:solidFill>
                  <a:schemeClr val="bg2"/>
                </a:solidFill>
                <a:sym typeface="Arial"/>
              </a:rPr>
              <a:t> </a:t>
            </a:r>
            <a:r>
              <a:rPr lang="pt-BR" sz="1200" i="1" dirty="0" err="1">
                <a:solidFill>
                  <a:schemeClr val="bg2"/>
                </a:solidFill>
              </a:rPr>
              <a:t>D</a:t>
            </a:r>
            <a:r>
              <a:rPr lang="pt-BR" sz="1200" b="0" i="1" u="none" dirty="0" err="1" smtClean="0">
                <a:solidFill>
                  <a:schemeClr val="bg2"/>
                </a:solidFill>
                <a:sym typeface="Arial"/>
              </a:rPr>
              <a:t>ontrol</a:t>
            </a:r>
            <a:r>
              <a:rPr lang="pt-BR" sz="1200" b="0" i="1" u="none" dirty="0" smtClean="0">
                <a:solidFill>
                  <a:schemeClr val="bg2"/>
                </a:solidFill>
                <a:sym typeface="Arial"/>
              </a:rPr>
              <a:t>”</a:t>
            </a:r>
            <a:r>
              <a:rPr lang="pt-BR" sz="1200" b="0" u="none" dirty="0" smtClean="0">
                <a:solidFill>
                  <a:schemeClr val="bg2"/>
                </a:solidFill>
                <a:sym typeface="Arial"/>
              </a:rPr>
              <a:t> para controle do fluxo de potências e regulação da rede e emprego da técnica de  “Resistência Virtual Não Linear (RVNL) para proteção.</a:t>
            </a:r>
            <a:endParaRPr sz="1200" b="0" i="0" u="none" dirty="0">
              <a:solidFill>
                <a:schemeClr val="bg2"/>
              </a:solidFill>
              <a:sym typeface="Arial"/>
            </a:endParaRPr>
          </a:p>
        </p:txBody>
      </p:sp>
      <p:pic>
        <p:nvPicPr>
          <p:cNvPr id="95" name="Google Shape;95;p1" descr="financiador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1500" y="5932487"/>
            <a:ext cx="28575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539750" y="6143625"/>
            <a:ext cx="37863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989" y="1845280"/>
            <a:ext cx="4030083" cy="4584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113</Words>
  <Application>Microsoft Office PowerPoint</Application>
  <PresentationFormat>Apresentação na tela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Conversor Multifuncional para Conversão Monofásica-Trifásica em Redes Rurais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Lavoratório de Sistemas Motrizes</dc:creator>
  <cp:lastModifiedBy>AMILKA LILIAN SILVEIRA PEREIRA</cp:lastModifiedBy>
  <cp:revision>9</cp:revision>
  <dcterms:created xsi:type="dcterms:W3CDTF">2008-05-26T13:10:34Z</dcterms:created>
  <dcterms:modified xsi:type="dcterms:W3CDTF">2024-03-05T18:37:07Z</dcterms:modified>
</cp:coreProperties>
</file>