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gjq1IM1nei3EggcitAm/spWI8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 descr="participantes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1337" y="1773237"/>
            <a:ext cx="2857500" cy="2857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530225" y="1967575"/>
            <a:ext cx="6000900" cy="7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Estudante: Eduardo Pascoali Nodari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b="0" i="0" u="none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Orientador: Alessandro </a:t>
            </a:r>
            <a:r>
              <a:rPr lang="pt-BR" b="0" i="0" u="none" dirty="0" err="1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Bat</a:t>
            </a:r>
            <a:r>
              <a:rPr lang="pt-BR" dirty="0" err="1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schauer</a:t>
            </a:r>
            <a:endParaRPr b="0" i="0" u="none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91" name="Google Shape;91;p1" descr="objetivo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71500" y="2781300"/>
            <a:ext cx="2714625" cy="28892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539750" y="3087687"/>
            <a:ext cx="7982458" cy="70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Procura-se replicar os sistemas de proteção estudados em um carregador modo 3 para veículos elétricos. Melhorar o acabamento do carregador e disponibilizar os dados de carregamento online para acompanhamento.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93" name="Google Shape;93;p1" descr="descrição.jp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93724" y="3871913"/>
            <a:ext cx="2670175" cy="284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 descr="financiador.jp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71500" y="5932487"/>
            <a:ext cx="28575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/>
          <p:nvPr/>
        </p:nvSpPr>
        <p:spPr>
          <a:xfrm>
            <a:off x="539750" y="6143625"/>
            <a:ext cx="37863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0" y="28432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0" y="28432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4126EE1-7F07-9AAE-4B61-01C13B6A3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1539081"/>
            <a:ext cx="8215884" cy="275431"/>
          </a:xfrm>
        </p:spPr>
        <p:txBody>
          <a:bodyPr/>
          <a:lstStyle/>
          <a:p>
            <a:pPr algn="l"/>
            <a:r>
              <a:rPr lang="pt-BR" sz="1200" dirty="0"/>
              <a:t>TCC - 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DESENVOLVIMENTO E TESTES DE SISTEMAS DE PROTEÇÃO PARA UM CARREGADOR MODO 3 PARA VEICULOS ELÉTRICOS</a:t>
            </a:r>
            <a:endParaRPr lang="pt-BR" sz="1200" dirty="0"/>
          </a:p>
        </p:txBody>
      </p:sp>
      <p:sp>
        <p:nvSpPr>
          <p:cNvPr id="4" name="Google Shape;92;p1">
            <a:extLst>
              <a:ext uri="{FF2B5EF4-FFF2-40B4-BE49-F238E27FC236}">
                <a16:creationId xmlns:a16="http://schemas.microsoft.com/office/drawing/2014/main" id="{96EC550A-CAE2-0211-3ADF-229428BF4933}"/>
              </a:ext>
            </a:extLst>
          </p:cNvPr>
          <p:cNvSpPr txBox="1"/>
          <p:nvPr/>
        </p:nvSpPr>
        <p:spPr>
          <a:xfrm>
            <a:off x="567818" y="4098924"/>
            <a:ext cx="7982458" cy="1030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Será realizado um estudo nas áreas de plataformas de carregamento de carros elétricos, os tipos de recargas, os sistemas de proteção que estão inseridos no carro elétrico e no carregador e linguagens de comunicação. Além disso, será estudado um sistema que permita visualizar em tempo real os dados do carregador de veículos.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Apresentação na tela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TCC - DESENVOLVIMENTO E TESTES DE SISTEMAS DE PROTEÇÃO PARA UM CARREGADOR MODO 3 PARA VEICULOS ELÉTRICOS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TCC - DESENVOLVIMENTO E TESTES DE SISTEMAS DE PROTEÇÃO PARA UM CARREGADOR MODO 3 PARA VEICULOS ELÉTRICOS</dc:title>
  <dc:creator>Lavoratório de Sistemas Motrizes</dc:creator>
  <cp:lastModifiedBy>Eduardo Pascoali Nodari</cp:lastModifiedBy>
  <cp:revision>1</cp:revision>
  <dcterms:created xsi:type="dcterms:W3CDTF">2008-05-26T13:10:34Z</dcterms:created>
  <dcterms:modified xsi:type="dcterms:W3CDTF">2024-02-27T01:10:48Z</dcterms:modified>
</cp:coreProperties>
</file>