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gjq1IM1nei3EggcitAm/spWI8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539750" y="1484312"/>
            <a:ext cx="85725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 de Conversor CC-CC Bidirecional Isolado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participant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750" y="1781956"/>
            <a:ext cx="28575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530225" y="2215269"/>
            <a:ext cx="60009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</a:rPr>
              <a:t>Mestrando Luan Souza de Oliveira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</a:t>
            </a:r>
            <a:r>
              <a:rPr lang="pt-BR" sz="1600" dirty="0">
                <a:solidFill>
                  <a:schemeClr val="dk1"/>
                </a:solidFill>
              </a:rPr>
              <a:t>Sérgio Vidal Garcia Oliveira, Dr.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</a:rPr>
              <a:t>Robson Mayer Dr.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 descr="objetiv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1500" y="2781300"/>
            <a:ext cx="2714625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520700" y="2925762"/>
            <a:ext cx="799465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Modelagem matemática e </a:t>
            </a:r>
            <a:r>
              <a:rPr lang="pt-BR" sz="1600" dirty="0">
                <a:solidFill>
                  <a:schemeClr val="dk1"/>
                </a:solidFill>
              </a:rPr>
              <a:t>Controle de Conversor CC-CC Bidirecional Isolado com três portas, validação através de simulações e protótipo.</a:t>
            </a:r>
            <a:endParaRPr sz="1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 descr="descrição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1500" y="3600300"/>
            <a:ext cx="2670175" cy="28416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539750" y="3573636"/>
            <a:ext cx="8213725" cy="21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</a:rPr>
              <a:t>A proposta da pesquisa é projetar o controle para um conversor CC-CC Bidirecional Isolado com três portas, escopo da pesquisa dividida em três partes. Inicialmente a modelagem, buscando técnicas que possam representar matematicamente de maneira adequada o conversor PWM, para seus diferentes sentidos de operação. Projetar o controle para as deferentes condições e sentidos de operação, validar o modelo matemático e do controle, através de simulações em software. Implementar o controle digital em protótipo, validação e análise de resultados do protótipo em bancada.</a:t>
            </a:r>
          </a:p>
        </p:txBody>
      </p:sp>
      <p:pic>
        <p:nvPicPr>
          <p:cNvPr id="95" name="Google Shape;95;p1" descr="financiador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1500" y="5932487"/>
            <a:ext cx="28575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539750" y="6143625"/>
            <a:ext cx="37863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0" y="2843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Controle de Conversor CC-CC Bidirecional Isolado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de Conversor CC-CC Bidirecional Isolado</dc:title>
  <dc:creator>Lavoratório de Sistemas Motrizes</dc:creator>
  <cp:lastModifiedBy>Luan de Oliveira</cp:lastModifiedBy>
  <cp:revision>1</cp:revision>
  <dcterms:created xsi:type="dcterms:W3CDTF">2008-05-26T13:10:34Z</dcterms:created>
  <dcterms:modified xsi:type="dcterms:W3CDTF">2024-03-05T18:53:58Z</dcterms:modified>
</cp:coreProperties>
</file>