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621963" cy="7561263"/>
  <p:notesSz cx="6858000" cy="9144000"/>
  <p:defaultTextStyle>
    <a:defPPr>
      <a:defRPr lang="pt-BR"/>
    </a:defPPr>
    <a:lvl1pPr marL="0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9516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9033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58549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78065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97582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17098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36615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56131" algn="l" defTabSz="1039033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0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18" y="96"/>
      </p:cViewPr>
      <p:guideLst>
        <p:guide orient="horz" pos="2382"/>
        <p:guide pos="33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6647" y="2348893"/>
            <a:ext cx="9028669" cy="1620771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93295" y="4284716"/>
            <a:ext cx="7435374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9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8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8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7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7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6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6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00923" y="302802"/>
            <a:ext cx="2389942" cy="645157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1098" y="302802"/>
            <a:ext cx="6992792" cy="645157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062" y="4858812"/>
            <a:ext cx="9028669" cy="1501751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062" y="3204786"/>
            <a:ext cx="9028669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5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903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85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80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75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70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66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6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1098" y="1764295"/>
            <a:ext cx="4691367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99498" y="1764295"/>
            <a:ext cx="4691367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1098" y="1692533"/>
            <a:ext cx="4693212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516" indent="0">
              <a:buNone/>
              <a:defRPr sz="2300" b="1"/>
            </a:lvl2pPr>
            <a:lvl3pPr marL="1039033" indent="0">
              <a:buNone/>
              <a:defRPr sz="2000" b="1"/>
            </a:lvl3pPr>
            <a:lvl4pPr marL="1558549" indent="0">
              <a:buNone/>
              <a:defRPr sz="1800" b="1"/>
            </a:lvl4pPr>
            <a:lvl5pPr marL="2078065" indent="0">
              <a:buNone/>
              <a:defRPr sz="1800" b="1"/>
            </a:lvl5pPr>
            <a:lvl6pPr marL="2597582" indent="0">
              <a:buNone/>
              <a:defRPr sz="1800" b="1"/>
            </a:lvl6pPr>
            <a:lvl7pPr marL="3117098" indent="0">
              <a:buNone/>
              <a:defRPr sz="1800" b="1"/>
            </a:lvl7pPr>
            <a:lvl8pPr marL="3636615" indent="0">
              <a:buNone/>
              <a:defRPr sz="1800" b="1"/>
            </a:lvl8pPr>
            <a:lvl9pPr marL="4156131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31098" y="2397901"/>
            <a:ext cx="4693212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395810" y="1692533"/>
            <a:ext cx="469505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516" indent="0">
              <a:buNone/>
              <a:defRPr sz="2300" b="1"/>
            </a:lvl2pPr>
            <a:lvl3pPr marL="1039033" indent="0">
              <a:buNone/>
              <a:defRPr sz="2000" b="1"/>
            </a:lvl3pPr>
            <a:lvl4pPr marL="1558549" indent="0">
              <a:buNone/>
              <a:defRPr sz="1800" b="1"/>
            </a:lvl4pPr>
            <a:lvl5pPr marL="2078065" indent="0">
              <a:buNone/>
              <a:defRPr sz="1800" b="1"/>
            </a:lvl5pPr>
            <a:lvl6pPr marL="2597582" indent="0">
              <a:buNone/>
              <a:defRPr sz="1800" b="1"/>
            </a:lvl6pPr>
            <a:lvl7pPr marL="3117098" indent="0">
              <a:buNone/>
              <a:defRPr sz="1800" b="1"/>
            </a:lvl7pPr>
            <a:lvl8pPr marL="3636615" indent="0">
              <a:buNone/>
              <a:defRPr sz="1800" b="1"/>
            </a:lvl8pPr>
            <a:lvl9pPr marL="4156131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395810" y="2397901"/>
            <a:ext cx="469505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1099" y="301050"/>
            <a:ext cx="349455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52893" y="301051"/>
            <a:ext cx="5937972" cy="6453328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31099" y="1582265"/>
            <a:ext cx="3494553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9516" indent="0">
              <a:buNone/>
              <a:defRPr sz="1400"/>
            </a:lvl2pPr>
            <a:lvl3pPr marL="1039033" indent="0">
              <a:buNone/>
              <a:defRPr sz="1100"/>
            </a:lvl3pPr>
            <a:lvl4pPr marL="1558549" indent="0">
              <a:buNone/>
              <a:defRPr sz="1000"/>
            </a:lvl4pPr>
            <a:lvl5pPr marL="2078065" indent="0">
              <a:buNone/>
              <a:defRPr sz="1000"/>
            </a:lvl5pPr>
            <a:lvl6pPr marL="2597582" indent="0">
              <a:buNone/>
              <a:defRPr sz="1000"/>
            </a:lvl6pPr>
            <a:lvl7pPr marL="3117098" indent="0">
              <a:buNone/>
              <a:defRPr sz="1000"/>
            </a:lvl7pPr>
            <a:lvl8pPr marL="3636615" indent="0">
              <a:buNone/>
              <a:defRPr sz="1000"/>
            </a:lvl8pPr>
            <a:lvl9pPr marL="4156131" indent="0">
              <a:buNone/>
              <a:defRPr sz="10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81979" y="5292884"/>
            <a:ext cx="6373178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81979" y="675613"/>
            <a:ext cx="6373178" cy="4536758"/>
          </a:xfrm>
        </p:spPr>
        <p:txBody>
          <a:bodyPr/>
          <a:lstStyle>
            <a:lvl1pPr marL="0" indent="0">
              <a:buNone/>
              <a:defRPr sz="3600"/>
            </a:lvl1pPr>
            <a:lvl2pPr marL="519516" indent="0">
              <a:buNone/>
              <a:defRPr sz="3200"/>
            </a:lvl2pPr>
            <a:lvl3pPr marL="1039033" indent="0">
              <a:buNone/>
              <a:defRPr sz="2700"/>
            </a:lvl3pPr>
            <a:lvl4pPr marL="1558549" indent="0">
              <a:buNone/>
              <a:defRPr sz="2300"/>
            </a:lvl4pPr>
            <a:lvl5pPr marL="2078065" indent="0">
              <a:buNone/>
              <a:defRPr sz="2300"/>
            </a:lvl5pPr>
            <a:lvl6pPr marL="2597582" indent="0">
              <a:buNone/>
              <a:defRPr sz="2300"/>
            </a:lvl6pPr>
            <a:lvl7pPr marL="3117098" indent="0">
              <a:buNone/>
              <a:defRPr sz="2300"/>
            </a:lvl7pPr>
            <a:lvl8pPr marL="3636615" indent="0">
              <a:buNone/>
              <a:defRPr sz="2300"/>
            </a:lvl8pPr>
            <a:lvl9pPr marL="4156131" indent="0">
              <a:buNone/>
              <a:defRPr sz="23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81979" y="5917739"/>
            <a:ext cx="6373178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9516" indent="0">
              <a:buNone/>
              <a:defRPr sz="1400"/>
            </a:lvl2pPr>
            <a:lvl3pPr marL="1039033" indent="0">
              <a:buNone/>
              <a:defRPr sz="1100"/>
            </a:lvl3pPr>
            <a:lvl4pPr marL="1558549" indent="0">
              <a:buNone/>
              <a:defRPr sz="1000"/>
            </a:lvl4pPr>
            <a:lvl5pPr marL="2078065" indent="0">
              <a:buNone/>
              <a:defRPr sz="1000"/>
            </a:lvl5pPr>
            <a:lvl6pPr marL="2597582" indent="0">
              <a:buNone/>
              <a:defRPr sz="1000"/>
            </a:lvl6pPr>
            <a:lvl7pPr marL="3117098" indent="0">
              <a:buNone/>
              <a:defRPr sz="1000"/>
            </a:lvl7pPr>
            <a:lvl8pPr marL="3636615" indent="0">
              <a:buNone/>
              <a:defRPr sz="1000"/>
            </a:lvl8pPr>
            <a:lvl9pPr marL="4156131" indent="0">
              <a:buNone/>
              <a:defRPr sz="10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31098" y="302801"/>
            <a:ext cx="9559767" cy="1260211"/>
          </a:xfrm>
          <a:prstGeom prst="rect">
            <a:avLst/>
          </a:prstGeom>
        </p:spPr>
        <p:txBody>
          <a:bodyPr vert="horz" lIns="103903" tIns="51952" rIns="103903" bIns="51952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1098" y="1764295"/>
            <a:ext cx="9559767" cy="4990084"/>
          </a:xfrm>
          <a:prstGeom prst="rect">
            <a:avLst/>
          </a:prstGeom>
        </p:spPr>
        <p:txBody>
          <a:bodyPr vert="horz" lIns="103903" tIns="51952" rIns="103903" bIns="51952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31098" y="7008171"/>
            <a:ext cx="2478458" cy="402567"/>
          </a:xfrm>
          <a:prstGeom prst="rect">
            <a:avLst/>
          </a:prstGeom>
        </p:spPr>
        <p:txBody>
          <a:bodyPr vert="horz" lIns="103903" tIns="51952" rIns="103903" bIns="5195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D72CE-78D8-4640-980A-7C13DB6753BA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629171" y="7008171"/>
            <a:ext cx="3363622" cy="402567"/>
          </a:xfrm>
          <a:prstGeom prst="rect">
            <a:avLst/>
          </a:prstGeom>
        </p:spPr>
        <p:txBody>
          <a:bodyPr vert="horz" lIns="103903" tIns="51952" rIns="103903" bIns="5195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612407" y="7008171"/>
            <a:ext cx="2478458" cy="402567"/>
          </a:xfrm>
          <a:prstGeom prst="rect">
            <a:avLst/>
          </a:prstGeom>
        </p:spPr>
        <p:txBody>
          <a:bodyPr vert="horz" lIns="103903" tIns="51952" rIns="103903" bIns="5195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F6A9-FF08-4086-8AC8-F1CCDA6A322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9033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9637" indent="-389637" algn="l" defTabSz="103903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4214" indent="-324698" algn="l" defTabSz="1039033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791" indent="-259758" algn="l" defTabSz="103903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8307" indent="-259758" algn="l" defTabSz="1039033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7824" indent="-259758" algn="l" defTabSz="1039033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340" indent="-259758" algn="l" defTabSz="103903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6856" indent="-259758" algn="l" defTabSz="103903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6373" indent="-259758" algn="l" defTabSz="103903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5889" indent="-259758" algn="l" defTabSz="103903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516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9033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549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8065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7582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7098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6615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6131" algn="l" defTabSz="103903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" y="1"/>
            <a:ext cx="10621961" cy="756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ângulo 4"/>
          <p:cNvSpPr/>
          <p:nvPr/>
        </p:nvSpPr>
        <p:spPr>
          <a:xfrm>
            <a:off x="524636" y="1113355"/>
            <a:ext cx="3070312" cy="828194"/>
          </a:xfrm>
          <a:prstGeom prst="rect">
            <a:avLst/>
          </a:prstGeom>
        </p:spPr>
        <p:txBody>
          <a:bodyPr wrap="square" lIns="103903" tIns="51952" rIns="103903" bIns="51952">
            <a:spAutoFit/>
          </a:bodyPr>
          <a:lstStyle/>
          <a:p>
            <a:r>
              <a:rPr lang="pt-BR" sz="2300" b="1" cap="all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Projeto: </a:t>
            </a:r>
            <a:r>
              <a:rPr lang="pt-BR" sz="2400" b="1" cap="all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Título.</a:t>
            </a:r>
          </a:p>
          <a:p>
            <a:endParaRPr lang="pt-BR" sz="2300" b="1" cap="all" dirty="0">
              <a:solidFill>
                <a:srgbClr val="004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24635" y="2340471"/>
            <a:ext cx="9466866" cy="3582794"/>
          </a:xfrm>
          <a:prstGeom prst="rect">
            <a:avLst/>
          </a:prstGeom>
        </p:spPr>
        <p:txBody>
          <a:bodyPr wrap="square" lIns="103903" tIns="51952" rIns="103903" bIns="51952">
            <a:spAutoFit/>
          </a:bodyPr>
          <a:lstStyle/>
          <a:p>
            <a:r>
              <a:rPr lang="pt-BR" sz="23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Participantes:</a:t>
            </a:r>
            <a:r>
              <a:rPr lang="pt-BR" sz="2300" b="1" i="1" u="sng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2300" b="1" i="1" u="sng" dirty="0">
              <a:solidFill>
                <a:srgbClr val="00408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600" b="1" dirty="0" smtClean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Nomes (estudante(es), bolsista(as), professor(es), orientador(es), pesquisador(es), etc.). </a:t>
            </a:r>
            <a:endParaRPr lang="it-IT" sz="1600" b="1" dirty="0">
              <a:solidFill>
                <a:srgbClr val="004080"/>
              </a:solidFill>
              <a:latin typeface="Arial" pitchFamily="34" charset="0"/>
              <a:cs typeface="Arial" pitchFamily="34" charset="0"/>
            </a:endParaRPr>
          </a:p>
          <a:p>
            <a:endParaRPr lang="pt-BR" b="1" dirty="0"/>
          </a:p>
          <a:p>
            <a:r>
              <a:rPr lang="pt-BR" sz="23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Objetivo: </a:t>
            </a:r>
          </a:p>
          <a:p>
            <a:endParaRPr lang="pt-BR" sz="2300" b="1" dirty="0">
              <a:solidFill>
                <a:srgbClr val="00408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  <a:sym typeface="Calibri"/>
              </a:rPr>
              <a:t>Descrever o objetivo.</a:t>
            </a:r>
          </a:p>
          <a:p>
            <a:endParaRPr lang="pt-BR" b="1" dirty="0"/>
          </a:p>
          <a:p>
            <a:r>
              <a:rPr lang="pt-BR" sz="23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Descrição: </a:t>
            </a:r>
          </a:p>
          <a:p>
            <a:endParaRPr lang="pt-BR" sz="2300" b="1" dirty="0">
              <a:solidFill>
                <a:srgbClr val="00408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  <a:sym typeface="Calibri"/>
              </a:rPr>
              <a:t>Falar sobre o projeto.</a:t>
            </a:r>
          </a:p>
        </p:txBody>
      </p:sp>
      <p:sp>
        <p:nvSpPr>
          <p:cNvPr id="7" name="Retângulo 6"/>
          <p:cNvSpPr/>
          <p:nvPr/>
        </p:nvSpPr>
        <p:spPr>
          <a:xfrm>
            <a:off x="524635" y="6991259"/>
            <a:ext cx="2383507" cy="458862"/>
          </a:xfrm>
          <a:prstGeom prst="rect">
            <a:avLst/>
          </a:prstGeom>
        </p:spPr>
        <p:txBody>
          <a:bodyPr wrap="none" lIns="103903" tIns="51952" rIns="103903" bIns="51952">
            <a:spAutoFit/>
          </a:bodyPr>
          <a:lstStyle/>
          <a:p>
            <a:r>
              <a:rPr lang="pt-BR" sz="2300" b="1" dirty="0">
                <a:solidFill>
                  <a:srgbClr val="004080"/>
                </a:solidFill>
                <a:latin typeface="Arial" pitchFamily="34" charset="0"/>
                <a:cs typeface="Arial" pitchFamily="34" charset="0"/>
              </a:rPr>
              <a:t>Financiadores: 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4727453B-83DD-4660-B139-81DE53C41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68869" y="6997266"/>
            <a:ext cx="5219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</dc:creator>
  <cp:lastModifiedBy>LUCAS GABRIEL FAGUNDES DA SILVA</cp:lastModifiedBy>
  <cp:revision>6</cp:revision>
  <dcterms:created xsi:type="dcterms:W3CDTF">2025-10-30T20:19:01Z</dcterms:created>
  <dcterms:modified xsi:type="dcterms:W3CDTF">2025-11-03T14:33:24Z</dcterms:modified>
</cp:coreProperties>
</file>