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87" r:id="rId5"/>
    <p:sldMasterId id="2147483675" r:id="rId6"/>
  </p:sldMasterIdLst>
  <p:notesMasterIdLst>
    <p:notesMasterId r:id="rId9"/>
  </p:notesMasterIdLst>
  <p:handoutMasterIdLst>
    <p:handoutMasterId r:id="rId10"/>
  </p:handoutMasterIdLst>
  <p:sldIdLst>
    <p:sldId id="256" r:id="rId7"/>
    <p:sldId id="257" r:id="rId8"/>
  </p:sldIdLst>
  <p:sldSz cx="13004800" cy="9753600"/>
  <p:notesSz cx="7099300" cy="1023461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2823" userDrawn="1">
          <p15:clr>
            <a:srgbClr val="A4A3A4"/>
          </p15:clr>
        </p15:guide>
        <p15:guide id="2" pos="581" userDrawn="1">
          <p15:clr>
            <a:srgbClr val="A4A3A4"/>
          </p15:clr>
        </p15:guide>
        <p15:guide id="3" pos="4119" userDrawn="1">
          <p15:clr>
            <a:srgbClr val="A4A3A4"/>
          </p15:clr>
        </p15:guide>
        <p15:guide id="4" pos="7657" userDrawn="1">
          <p15:clr>
            <a:srgbClr val="A4A3A4"/>
          </p15:clr>
        </p15:guide>
        <p15:guide id="5" orient="horz" pos="5272" userDrawn="1">
          <p15:clr>
            <a:srgbClr val="A4A3A4"/>
          </p15:clr>
        </p15:guide>
        <p15:guide id="6" orient="horz" pos="3072" userDrawn="1">
          <p15:clr>
            <a:srgbClr val="A4A3A4"/>
          </p15:clr>
        </p15:guide>
        <p15:guide id="7" orient="horz" pos="1734" userDrawn="1">
          <p15:clr>
            <a:srgbClr val="A4A3A4"/>
          </p15:clr>
        </p15:guide>
        <p15:guide id="8" pos="1692" userDrawn="1">
          <p15:clr>
            <a:srgbClr val="A4A3A4"/>
          </p15:clr>
        </p15:guide>
        <p15:guide id="9" orient="horz" pos="49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93"/>
    <a:srgbClr val="FFFFFF"/>
    <a:srgbClr val="0130FF"/>
    <a:srgbClr val="FCEE84"/>
    <a:srgbClr val="00A2FF"/>
    <a:srgbClr val="0131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724" autoAdjust="0"/>
  </p:normalViewPr>
  <p:slideViewPr>
    <p:cSldViewPr snapToGrid="0" showGuides="1">
      <p:cViewPr varScale="1">
        <p:scale>
          <a:sx n="87" d="100"/>
          <a:sy n="87" d="100"/>
        </p:scale>
        <p:origin x="924" y="84"/>
      </p:cViewPr>
      <p:guideLst>
        <p:guide orient="horz" pos="2823"/>
        <p:guide pos="581"/>
        <p:guide pos="4119"/>
        <p:guide pos="7657"/>
        <p:guide orient="horz" pos="5272"/>
        <p:guide orient="horz" pos="3072"/>
        <p:guide orient="horz" pos="1734"/>
        <p:guide pos="1692"/>
        <p:guide orient="horz" pos="49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5" d="100"/>
          <a:sy n="75" d="100"/>
        </p:scale>
        <p:origin x="3954" y="84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00FB01-504D-49D3-BE32-F5E1284EB7F6}" type="datetimeFigureOut">
              <a:rPr lang="pt-BR" smtClean="0"/>
              <a:t>11/08/2026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1D107-1691-4C34-A603-FEB690ADAA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7290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</p:spPr>
        <p:txBody>
          <a:bodyPr lIns="99048" tIns="49524" rIns="99048" bIns="49524"/>
          <a:lstStyle/>
          <a:p>
            <a:endParaRPr/>
          </a:p>
        </p:txBody>
      </p:sp>
      <p:sp>
        <p:nvSpPr>
          <p:cNvPr id="459" name="Shape 459"/>
          <p:cNvSpPr>
            <a:spLocks noGrp="1"/>
          </p:cNvSpPr>
          <p:nvPr>
            <p:ph type="body" sz="quarter" idx="1"/>
          </p:nvPr>
        </p:nvSpPr>
        <p:spPr>
          <a:xfrm>
            <a:off x="946574" y="4861441"/>
            <a:ext cx="5206153" cy="4605576"/>
          </a:xfrm>
          <a:prstGeom prst="rect">
            <a:avLst/>
          </a:prstGeom>
        </p:spPr>
        <p:txBody>
          <a:bodyPr lIns="99048" tIns="49524" rIns="99048" bIns="49524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159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>
              <a:defRPr sz="7900"/>
            </a:lvl1pPr>
          </a:lstStyle>
          <a:p>
            <a:r>
              <a:t>Title Text</a:t>
            </a:r>
          </a:p>
        </p:txBody>
      </p:sp>
      <p:sp>
        <p:nvSpPr>
          <p:cNvPr id="2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>
                <a:latin typeface="+mj-lt"/>
                <a:ea typeface="+mj-ea"/>
                <a:cs typeface="+mj-cs"/>
                <a:sym typeface="Optima"/>
              </a:defRPr>
            </a:lvl1pPr>
            <a:lvl2pPr marL="0" indent="0" algn="ctr">
              <a:spcBef>
                <a:spcPts val="0"/>
              </a:spcBef>
              <a:buSzTx/>
              <a:buNone/>
              <a:defRPr sz="3700">
                <a:latin typeface="+mj-lt"/>
                <a:ea typeface="+mj-ea"/>
                <a:cs typeface="+mj-cs"/>
                <a:sym typeface="Optima"/>
              </a:defRPr>
            </a:lvl2pPr>
            <a:lvl3pPr marL="0" indent="0" algn="ctr">
              <a:spcBef>
                <a:spcPts val="0"/>
              </a:spcBef>
              <a:buSzTx/>
              <a:buNone/>
              <a:defRPr sz="3700">
                <a:latin typeface="+mj-lt"/>
                <a:ea typeface="+mj-ea"/>
                <a:cs typeface="+mj-cs"/>
                <a:sym typeface="Optima"/>
              </a:defRPr>
            </a:lvl3pPr>
            <a:lvl4pPr marL="0" indent="0" algn="ctr">
              <a:spcBef>
                <a:spcPts val="0"/>
              </a:spcBef>
              <a:buSzTx/>
              <a:buNone/>
              <a:defRPr sz="3700">
                <a:latin typeface="+mj-lt"/>
                <a:ea typeface="+mj-ea"/>
                <a:cs typeface="+mj-cs"/>
                <a:sym typeface="Optima"/>
              </a:defRPr>
            </a:lvl4pPr>
            <a:lvl5pPr marL="0" indent="0" algn="ctr">
              <a:spcBef>
                <a:spcPts val="0"/>
              </a:spcBef>
              <a:buSzTx/>
              <a:buNone/>
              <a:defRPr sz="3700">
                <a:latin typeface="+mj-lt"/>
                <a:ea typeface="+mj-ea"/>
                <a:cs typeface="+mj-cs"/>
                <a:sym typeface="Optima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pos="40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Image"/>
          <p:cNvSpPr>
            <a:spLocks noGrp="1"/>
          </p:cNvSpPr>
          <p:nvPr>
            <p:ph type="pic" idx="21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Text"/>
          <p:cNvSpPr txBox="1">
            <a:spLocks noGrp="1"/>
          </p:cNvSpPr>
          <p:nvPr>
            <p:ph type="title"/>
          </p:nvPr>
        </p:nvSpPr>
        <p:spPr>
          <a:xfrm>
            <a:off x="952500" y="1541253"/>
            <a:ext cx="11099800" cy="780109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150" name="Line"/>
          <p:cNvSpPr/>
          <p:nvPr/>
        </p:nvSpPr>
        <p:spPr>
          <a:xfrm flipV="1">
            <a:off x="596899" y="17709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pic>
        <p:nvPicPr>
          <p:cNvPr id="151" name="nPEE.png" descr="nP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3" y="253547"/>
            <a:ext cx="778654" cy="997941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Line"/>
          <p:cNvSpPr/>
          <p:nvPr/>
        </p:nvSpPr>
        <p:spPr>
          <a:xfrm>
            <a:off x="4811261" y="1335404"/>
            <a:ext cx="7692140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153" name="Line"/>
          <p:cNvSpPr/>
          <p:nvPr/>
        </p:nvSpPr>
        <p:spPr>
          <a:xfrm flipH="1" flipV="1">
            <a:off x="582161" y="8904604"/>
            <a:ext cx="7692139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154" name="Line"/>
          <p:cNvSpPr/>
          <p:nvPr/>
        </p:nvSpPr>
        <p:spPr>
          <a:xfrm>
            <a:off x="12496800" y="77145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33732" y="9258300"/>
            <a:ext cx="326137" cy="325439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156" name="Espaço Reservado para Rodapé 4"/>
          <p:cNvSpPr txBox="1"/>
          <p:nvPr/>
        </p:nvSpPr>
        <p:spPr>
          <a:xfrm>
            <a:off x="502204" y="9264491"/>
            <a:ext cx="3970217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t>contact: sergio_vidal@ieee.org</a:t>
            </a:r>
          </a:p>
        </p:txBody>
      </p:sp>
      <p:graphicFrame>
        <p:nvGraphicFramePr>
          <p:cNvPr id="157" name="Table 1"/>
          <p:cNvGraphicFramePr/>
          <p:nvPr/>
        </p:nvGraphicFramePr>
        <p:xfrm>
          <a:off x="7982829" y="9326305"/>
          <a:ext cx="1998062" cy="189429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998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428">
                <a:tc>
                  <a:txBody>
                    <a:bodyPr/>
                    <a:lstStyle/>
                    <a:p>
                      <a:pPr algn="l" defTabSz="914400">
                        <a:defRPr sz="1200" b="1">
                          <a:solidFill>
                            <a:srgbClr val="005493"/>
                          </a:solidFill>
                          <a:latin typeface="+mj-lt"/>
                          <a:ea typeface="+mj-ea"/>
                          <a:cs typeface="+mj-cs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58" name="neg_horizontal_ass_1_cmyk.jpg" descr="neg_horizontal_ass_1_cmy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032" y="197298"/>
            <a:ext cx="2224883" cy="1110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le Text"/>
          <p:cNvSpPr txBox="1">
            <a:spLocks noGrp="1"/>
          </p:cNvSpPr>
          <p:nvPr>
            <p:ph type="title"/>
          </p:nvPr>
        </p:nvSpPr>
        <p:spPr>
          <a:xfrm>
            <a:off x="952500" y="1541253"/>
            <a:ext cx="11099800" cy="780109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166" name="Line"/>
          <p:cNvSpPr/>
          <p:nvPr/>
        </p:nvSpPr>
        <p:spPr>
          <a:xfrm flipV="1">
            <a:off x="596899" y="17709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pic>
        <p:nvPicPr>
          <p:cNvPr id="167" name="nPEE.png" descr="nP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3" y="253547"/>
            <a:ext cx="778654" cy="997941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Line"/>
          <p:cNvSpPr/>
          <p:nvPr/>
        </p:nvSpPr>
        <p:spPr>
          <a:xfrm>
            <a:off x="4811261" y="1335404"/>
            <a:ext cx="7692140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169" name="Line"/>
          <p:cNvSpPr/>
          <p:nvPr/>
        </p:nvSpPr>
        <p:spPr>
          <a:xfrm flipH="1" flipV="1">
            <a:off x="582161" y="8904604"/>
            <a:ext cx="7692139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170" name="Line"/>
          <p:cNvSpPr/>
          <p:nvPr/>
        </p:nvSpPr>
        <p:spPr>
          <a:xfrm>
            <a:off x="12496800" y="77145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33732" y="9258300"/>
            <a:ext cx="326137" cy="325439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172" name="Espaço Reservado para Rodapé 4"/>
          <p:cNvSpPr txBox="1"/>
          <p:nvPr/>
        </p:nvSpPr>
        <p:spPr>
          <a:xfrm>
            <a:off x="502204" y="9264491"/>
            <a:ext cx="3970217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t>contact: sergio_vidal@ieee.org</a:t>
            </a:r>
          </a:p>
        </p:txBody>
      </p:sp>
      <p:graphicFrame>
        <p:nvGraphicFramePr>
          <p:cNvPr id="173" name="Table 1"/>
          <p:cNvGraphicFramePr/>
          <p:nvPr/>
        </p:nvGraphicFramePr>
        <p:xfrm>
          <a:off x="7982829" y="9326305"/>
          <a:ext cx="1998062" cy="189429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998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428">
                <a:tc>
                  <a:txBody>
                    <a:bodyPr/>
                    <a:lstStyle/>
                    <a:p>
                      <a:pPr algn="l" defTabSz="914400">
                        <a:defRPr sz="1200" b="1">
                          <a:solidFill>
                            <a:srgbClr val="005493"/>
                          </a:solidFill>
                          <a:latin typeface="+mj-lt"/>
                          <a:ea typeface="+mj-ea"/>
                          <a:cs typeface="+mj-cs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74" name="neg_horizontal_ass_1_cmyk.jpg" descr="neg_horizontal_ass_1_cmy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032" y="197298"/>
            <a:ext cx="2224883" cy="1110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itle Text"/>
          <p:cNvSpPr txBox="1">
            <a:spLocks noGrp="1"/>
          </p:cNvSpPr>
          <p:nvPr>
            <p:ph type="title"/>
          </p:nvPr>
        </p:nvSpPr>
        <p:spPr>
          <a:xfrm>
            <a:off x="952500" y="1541253"/>
            <a:ext cx="11099800" cy="780109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182" name="Line"/>
          <p:cNvSpPr/>
          <p:nvPr/>
        </p:nvSpPr>
        <p:spPr>
          <a:xfrm flipV="1">
            <a:off x="596899" y="17709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pic>
        <p:nvPicPr>
          <p:cNvPr id="183" name="nPEE.png" descr="nP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3" y="253547"/>
            <a:ext cx="778654" cy="997941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Line"/>
          <p:cNvSpPr/>
          <p:nvPr/>
        </p:nvSpPr>
        <p:spPr>
          <a:xfrm>
            <a:off x="4811261" y="1335404"/>
            <a:ext cx="7692140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185" name="Line"/>
          <p:cNvSpPr/>
          <p:nvPr/>
        </p:nvSpPr>
        <p:spPr>
          <a:xfrm flipH="1" flipV="1">
            <a:off x="582161" y="8904604"/>
            <a:ext cx="7692139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186" name="Line"/>
          <p:cNvSpPr/>
          <p:nvPr/>
        </p:nvSpPr>
        <p:spPr>
          <a:xfrm>
            <a:off x="12496800" y="77145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33732" y="9258300"/>
            <a:ext cx="326137" cy="325439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188" name="Espaço Reservado para Rodapé 4"/>
          <p:cNvSpPr txBox="1"/>
          <p:nvPr/>
        </p:nvSpPr>
        <p:spPr>
          <a:xfrm>
            <a:off x="502204" y="9264491"/>
            <a:ext cx="3970217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t>contact: sergio_vidal@ieee.org</a:t>
            </a:r>
          </a:p>
        </p:txBody>
      </p:sp>
      <p:graphicFrame>
        <p:nvGraphicFramePr>
          <p:cNvPr id="189" name="Table 1"/>
          <p:cNvGraphicFramePr/>
          <p:nvPr/>
        </p:nvGraphicFramePr>
        <p:xfrm>
          <a:off x="7982829" y="9326305"/>
          <a:ext cx="1998062" cy="189429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998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428">
                <a:tc>
                  <a:txBody>
                    <a:bodyPr/>
                    <a:lstStyle/>
                    <a:p>
                      <a:pPr algn="l" defTabSz="914400">
                        <a:defRPr sz="1200" b="1">
                          <a:solidFill>
                            <a:srgbClr val="005493"/>
                          </a:solidFill>
                          <a:latin typeface="+mj-lt"/>
                          <a:ea typeface="+mj-ea"/>
                          <a:cs typeface="+mj-cs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90" name="neg_horizontal_ass_1_cmyk.jpg" descr="neg_horizontal_ass_1_cmy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032" y="197298"/>
            <a:ext cx="2224883" cy="1110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198" name="Line"/>
          <p:cNvSpPr/>
          <p:nvPr/>
        </p:nvSpPr>
        <p:spPr>
          <a:xfrm flipV="1">
            <a:off x="596899" y="17709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 dirty="0"/>
          </a:p>
        </p:txBody>
      </p:sp>
      <p:pic>
        <p:nvPicPr>
          <p:cNvPr id="199" name="nPEE.png" descr="nP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35" y="298450"/>
            <a:ext cx="881930" cy="1130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cor_horizontal_ass_1_rgb.jpg" descr="cor_horizontal_ass_1_rg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0272" y="255780"/>
            <a:ext cx="1994328" cy="809650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núcleo de Processamento de Energia Elétrica"/>
          <p:cNvSpPr txBox="1"/>
          <p:nvPr/>
        </p:nvSpPr>
        <p:spPr>
          <a:xfrm>
            <a:off x="1117600" y="1166176"/>
            <a:ext cx="3582467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rPr dirty="0" err="1"/>
              <a:t>núcleo</a:t>
            </a:r>
            <a:r>
              <a:rPr dirty="0"/>
              <a:t> de </a:t>
            </a:r>
            <a:r>
              <a:rPr dirty="0" err="1"/>
              <a:t>Processamento</a:t>
            </a:r>
            <a:r>
              <a:rPr dirty="0"/>
              <a:t> de </a:t>
            </a:r>
            <a:r>
              <a:rPr dirty="0" err="1"/>
              <a:t>Energia</a:t>
            </a:r>
            <a:r>
              <a:rPr dirty="0"/>
              <a:t> </a:t>
            </a:r>
            <a:r>
              <a:rPr dirty="0" err="1"/>
              <a:t>Elétrica</a:t>
            </a:r>
            <a:endParaRPr dirty="0"/>
          </a:p>
        </p:txBody>
      </p:sp>
      <p:sp>
        <p:nvSpPr>
          <p:cNvPr id="202" name="Line"/>
          <p:cNvSpPr/>
          <p:nvPr/>
        </p:nvSpPr>
        <p:spPr>
          <a:xfrm>
            <a:off x="4811261" y="1335404"/>
            <a:ext cx="7692140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 dirty="0"/>
          </a:p>
        </p:txBody>
      </p:sp>
      <p:sp>
        <p:nvSpPr>
          <p:cNvPr id="203" name="Line"/>
          <p:cNvSpPr/>
          <p:nvPr/>
        </p:nvSpPr>
        <p:spPr>
          <a:xfrm flipH="1" flipV="1">
            <a:off x="582161" y="8904604"/>
            <a:ext cx="7692139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 dirty="0"/>
          </a:p>
        </p:txBody>
      </p:sp>
      <p:sp>
        <p:nvSpPr>
          <p:cNvPr id="204" name="Line"/>
          <p:cNvSpPr/>
          <p:nvPr/>
        </p:nvSpPr>
        <p:spPr>
          <a:xfrm>
            <a:off x="12496800" y="77145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 dirty="0"/>
          </a:p>
        </p:txBody>
      </p:sp>
      <p:grpSp>
        <p:nvGrpSpPr>
          <p:cNvPr id="207" name="Group 11"/>
          <p:cNvGrpSpPr/>
          <p:nvPr/>
        </p:nvGrpSpPr>
        <p:grpSpPr>
          <a:xfrm>
            <a:off x="11363340" y="8695190"/>
            <a:ext cx="881930" cy="902601"/>
            <a:chOff x="0" y="0"/>
            <a:chExt cx="881928" cy="902599"/>
          </a:xfrm>
        </p:grpSpPr>
        <p:pic>
          <p:nvPicPr>
            <p:cNvPr id="205" name="Picture 13" descr="Picture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8033" y="-1"/>
              <a:ext cx="316285" cy="5161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6" name="Picture 14" descr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442"/>
              <a:ext cx="881929" cy="3201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08" name="Picture 9" descr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2343" y="8688170"/>
            <a:ext cx="1070267" cy="916640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Espaço Reservado para Rodapé 4"/>
          <p:cNvSpPr txBox="1"/>
          <p:nvPr/>
        </p:nvSpPr>
        <p:spPr>
          <a:xfrm>
            <a:off x="502204" y="9264491"/>
            <a:ext cx="3970217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rPr dirty="0"/>
              <a:t>contact: sergio_vidal@ieee.org</a:t>
            </a:r>
          </a:p>
        </p:txBody>
      </p:sp>
      <p:sp>
        <p:nvSpPr>
          <p:cNvPr id="21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33732" y="9258300"/>
            <a:ext cx="326137" cy="325439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itle Text"/>
          <p:cNvSpPr txBox="1">
            <a:spLocks noGrp="1"/>
          </p:cNvSpPr>
          <p:nvPr>
            <p:ph type="title"/>
          </p:nvPr>
        </p:nvSpPr>
        <p:spPr>
          <a:xfrm>
            <a:off x="952500" y="1541253"/>
            <a:ext cx="11099800" cy="780109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218" name="Line"/>
          <p:cNvSpPr/>
          <p:nvPr/>
        </p:nvSpPr>
        <p:spPr>
          <a:xfrm flipV="1">
            <a:off x="596899" y="17709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pic>
        <p:nvPicPr>
          <p:cNvPr id="219" name="nPEE.png" descr="nP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3" y="253547"/>
            <a:ext cx="778654" cy="997941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Line"/>
          <p:cNvSpPr/>
          <p:nvPr/>
        </p:nvSpPr>
        <p:spPr>
          <a:xfrm>
            <a:off x="4811261" y="1335404"/>
            <a:ext cx="7692140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221" name="Line"/>
          <p:cNvSpPr/>
          <p:nvPr/>
        </p:nvSpPr>
        <p:spPr>
          <a:xfrm flipH="1" flipV="1">
            <a:off x="582161" y="8904604"/>
            <a:ext cx="7692139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222" name="Line"/>
          <p:cNvSpPr/>
          <p:nvPr/>
        </p:nvSpPr>
        <p:spPr>
          <a:xfrm>
            <a:off x="12496800" y="77145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2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33732" y="9258300"/>
            <a:ext cx="326137" cy="325439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224" name="Espaço Reservado para Rodapé 4"/>
          <p:cNvSpPr txBox="1"/>
          <p:nvPr/>
        </p:nvSpPr>
        <p:spPr>
          <a:xfrm>
            <a:off x="502204" y="9264491"/>
            <a:ext cx="3970217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t>contact: sergio_vidal@ieee.org</a:t>
            </a:r>
          </a:p>
        </p:txBody>
      </p:sp>
      <p:graphicFrame>
        <p:nvGraphicFramePr>
          <p:cNvPr id="225" name="Table 1"/>
          <p:cNvGraphicFramePr/>
          <p:nvPr/>
        </p:nvGraphicFramePr>
        <p:xfrm>
          <a:off x="7982829" y="9326305"/>
          <a:ext cx="1998062" cy="189429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998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428">
                <a:tc>
                  <a:txBody>
                    <a:bodyPr/>
                    <a:lstStyle/>
                    <a:p>
                      <a:pPr algn="l" defTabSz="914400">
                        <a:defRPr sz="1200" b="1">
                          <a:solidFill>
                            <a:srgbClr val="005493"/>
                          </a:solidFill>
                          <a:latin typeface="+mj-lt"/>
                          <a:ea typeface="+mj-ea"/>
                          <a:cs typeface="+mj-cs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6" name="neg_horizontal_ass_1_cmyk.jpg" descr="neg_horizontal_ass_1_cmy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032" y="197298"/>
            <a:ext cx="2224883" cy="1110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itle Text"/>
          <p:cNvSpPr txBox="1">
            <a:spLocks noGrp="1"/>
          </p:cNvSpPr>
          <p:nvPr>
            <p:ph type="title"/>
          </p:nvPr>
        </p:nvSpPr>
        <p:spPr>
          <a:xfrm>
            <a:off x="952500" y="1541253"/>
            <a:ext cx="11099800" cy="780109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250" name="Line"/>
          <p:cNvSpPr/>
          <p:nvPr/>
        </p:nvSpPr>
        <p:spPr>
          <a:xfrm flipV="1">
            <a:off x="596899" y="17709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pic>
        <p:nvPicPr>
          <p:cNvPr id="251" name="nPEE.png" descr="nP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3" y="253547"/>
            <a:ext cx="778654" cy="997941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Line"/>
          <p:cNvSpPr/>
          <p:nvPr/>
        </p:nvSpPr>
        <p:spPr>
          <a:xfrm>
            <a:off x="4811261" y="1335404"/>
            <a:ext cx="7692140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253" name="Line"/>
          <p:cNvSpPr/>
          <p:nvPr/>
        </p:nvSpPr>
        <p:spPr>
          <a:xfrm flipH="1" flipV="1">
            <a:off x="582161" y="8904604"/>
            <a:ext cx="7692139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254" name="Line"/>
          <p:cNvSpPr/>
          <p:nvPr/>
        </p:nvSpPr>
        <p:spPr>
          <a:xfrm>
            <a:off x="12496800" y="77145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2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33732" y="9258300"/>
            <a:ext cx="326137" cy="325439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256" name="Espaço Reservado para Rodapé 4"/>
          <p:cNvSpPr txBox="1"/>
          <p:nvPr/>
        </p:nvSpPr>
        <p:spPr>
          <a:xfrm>
            <a:off x="502204" y="9264491"/>
            <a:ext cx="3970217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t>contact: sergio_vidal@ieee.org</a:t>
            </a:r>
          </a:p>
        </p:txBody>
      </p:sp>
      <p:graphicFrame>
        <p:nvGraphicFramePr>
          <p:cNvPr id="257" name="Table 1"/>
          <p:cNvGraphicFramePr/>
          <p:nvPr/>
        </p:nvGraphicFramePr>
        <p:xfrm>
          <a:off x="7982829" y="9326305"/>
          <a:ext cx="1998062" cy="189429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998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428">
                <a:tc>
                  <a:txBody>
                    <a:bodyPr/>
                    <a:lstStyle/>
                    <a:p>
                      <a:pPr algn="l" defTabSz="914400">
                        <a:defRPr sz="1200" b="1">
                          <a:solidFill>
                            <a:srgbClr val="005493"/>
                          </a:solidFill>
                          <a:latin typeface="+mj-lt"/>
                          <a:ea typeface="+mj-ea"/>
                          <a:cs typeface="+mj-cs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58" name="neg_horizontal_ass_1_cmyk.jpg" descr="neg_horizontal_ass_1_cmy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032" y="197298"/>
            <a:ext cx="2224883" cy="1110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Title Text"/>
          <p:cNvSpPr txBox="1">
            <a:spLocks noGrp="1"/>
          </p:cNvSpPr>
          <p:nvPr>
            <p:ph type="title"/>
          </p:nvPr>
        </p:nvSpPr>
        <p:spPr>
          <a:xfrm>
            <a:off x="952500" y="1541253"/>
            <a:ext cx="11099800" cy="780109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266" name="Line"/>
          <p:cNvSpPr/>
          <p:nvPr/>
        </p:nvSpPr>
        <p:spPr>
          <a:xfrm flipV="1">
            <a:off x="596899" y="17709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pic>
        <p:nvPicPr>
          <p:cNvPr id="267" name="nPEE.png" descr="nP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3" y="253547"/>
            <a:ext cx="778654" cy="997941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Line"/>
          <p:cNvSpPr/>
          <p:nvPr/>
        </p:nvSpPr>
        <p:spPr>
          <a:xfrm>
            <a:off x="4811261" y="1335404"/>
            <a:ext cx="7692140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269" name="Line"/>
          <p:cNvSpPr/>
          <p:nvPr/>
        </p:nvSpPr>
        <p:spPr>
          <a:xfrm flipH="1" flipV="1">
            <a:off x="582161" y="8904604"/>
            <a:ext cx="7692139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270" name="Line"/>
          <p:cNvSpPr/>
          <p:nvPr/>
        </p:nvSpPr>
        <p:spPr>
          <a:xfrm>
            <a:off x="12496800" y="77145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33732" y="9258300"/>
            <a:ext cx="326137" cy="325439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272" name="Espaço Reservado para Rodapé 4"/>
          <p:cNvSpPr txBox="1"/>
          <p:nvPr/>
        </p:nvSpPr>
        <p:spPr>
          <a:xfrm>
            <a:off x="502204" y="9264491"/>
            <a:ext cx="3970217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t>contact: sergio_vidal@ieee.org</a:t>
            </a:r>
          </a:p>
        </p:txBody>
      </p:sp>
      <p:graphicFrame>
        <p:nvGraphicFramePr>
          <p:cNvPr id="273" name="Table 1"/>
          <p:cNvGraphicFramePr/>
          <p:nvPr/>
        </p:nvGraphicFramePr>
        <p:xfrm>
          <a:off x="7982829" y="9326305"/>
          <a:ext cx="1998062" cy="189429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998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428">
                <a:tc>
                  <a:txBody>
                    <a:bodyPr/>
                    <a:lstStyle/>
                    <a:p>
                      <a:pPr algn="l" defTabSz="914400">
                        <a:defRPr sz="1200" b="1">
                          <a:solidFill>
                            <a:srgbClr val="005493"/>
                          </a:solidFill>
                          <a:latin typeface="+mj-lt"/>
                          <a:ea typeface="+mj-ea"/>
                          <a:cs typeface="+mj-cs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74" name="neg_horizontal_ass_1_cmyk.jpg" descr="neg_horizontal_ass_1_cmy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032" y="197298"/>
            <a:ext cx="2224883" cy="1110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itle Text"/>
          <p:cNvSpPr txBox="1">
            <a:spLocks noGrp="1"/>
          </p:cNvSpPr>
          <p:nvPr>
            <p:ph type="title"/>
          </p:nvPr>
        </p:nvSpPr>
        <p:spPr>
          <a:xfrm>
            <a:off x="952500" y="1541253"/>
            <a:ext cx="11099800" cy="780109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298" name="Line"/>
          <p:cNvSpPr/>
          <p:nvPr/>
        </p:nvSpPr>
        <p:spPr>
          <a:xfrm flipV="1">
            <a:off x="596899" y="17709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pic>
        <p:nvPicPr>
          <p:cNvPr id="299" name="nPEE.png" descr="nP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3" y="253547"/>
            <a:ext cx="778654" cy="997941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Line"/>
          <p:cNvSpPr/>
          <p:nvPr/>
        </p:nvSpPr>
        <p:spPr>
          <a:xfrm>
            <a:off x="4811261" y="1335404"/>
            <a:ext cx="7692140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301" name="Line"/>
          <p:cNvSpPr/>
          <p:nvPr/>
        </p:nvSpPr>
        <p:spPr>
          <a:xfrm flipH="1" flipV="1">
            <a:off x="582161" y="8904604"/>
            <a:ext cx="7692139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302" name="Line"/>
          <p:cNvSpPr/>
          <p:nvPr/>
        </p:nvSpPr>
        <p:spPr>
          <a:xfrm>
            <a:off x="12496800" y="77145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Optima"/>
              </a:defRPr>
            </a:pPr>
            <a:endParaRPr/>
          </a:p>
        </p:txBody>
      </p:sp>
      <p:sp>
        <p:nvSpPr>
          <p:cNvPr id="3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33732" y="9258300"/>
            <a:ext cx="326137" cy="325439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304" name="Espaço Reservado para Rodapé 4"/>
          <p:cNvSpPr txBox="1"/>
          <p:nvPr/>
        </p:nvSpPr>
        <p:spPr>
          <a:xfrm>
            <a:off x="502204" y="9264491"/>
            <a:ext cx="3970217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t>contact: sergio_vidal@ieee.org</a:t>
            </a:r>
          </a:p>
        </p:txBody>
      </p:sp>
      <p:graphicFrame>
        <p:nvGraphicFramePr>
          <p:cNvPr id="305" name="Table 1"/>
          <p:cNvGraphicFramePr/>
          <p:nvPr/>
        </p:nvGraphicFramePr>
        <p:xfrm>
          <a:off x="7982829" y="9326305"/>
          <a:ext cx="1998062" cy="189429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998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428">
                <a:tc>
                  <a:txBody>
                    <a:bodyPr/>
                    <a:lstStyle/>
                    <a:p>
                      <a:pPr algn="l" defTabSz="914400">
                        <a:defRPr sz="1200" b="1">
                          <a:solidFill>
                            <a:srgbClr val="005493"/>
                          </a:solidFill>
                          <a:latin typeface="+mj-lt"/>
                          <a:ea typeface="+mj-ea"/>
                          <a:cs typeface="+mj-cs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6" name="neg_horizontal_ass_1_cmyk.jpg" descr="neg_horizontal_ass_1_cmy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032" y="197298"/>
            <a:ext cx="2224883" cy="1110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Image"/>
          <p:cNvSpPr>
            <a:spLocks noGrp="1"/>
          </p:cNvSpPr>
          <p:nvPr>
            <p:ph type="pic" idx="21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>
            <a:lvl1pPr>
              <a:defRPr sz="79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pos="409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neg_horizontal_ass_1_cmyk.jpg" descr="neg_horizontal_ass_1_cmy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727" y="19117"/>
            <a:ext cx="2773324" cy="1384165"/>
          </a:xfrm>
          <a:prstGeom prst="rect">
            <a:avLst/>
          </a:prstGeom>
          <a:ln w="12700">
            <a:miter lim="400000"/>
          </a:ln>
        </p:spPr>
      </p:pic>
      <p:sp>
        <p:nvSpPr>
          <p:cNvPr id="347" name="Line"/>
          <p:cNvSpPr/>
          <p:nvPr/>
        </p:nvSpPr>
        <p:spPr>
          <a:xfrm flipV="1">
            <a:off x="596899" y="1783688"/>
            <a:ext cx="1" cy="1169308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45718" tIns="45718" rIns="45718" bIns="45718"/>
          <a:lstStyle/>
          <a:p>
            <a:pPr>
              <a:defRPr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348" name="nPEE.png" descr="nPE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34" y="298450"/>
            <a:ext cx="881931" cy="1130300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núcleo de Processamento de Energia Elétrica"/>
          <p:cNvSpPr txBox="1"/>
          <p:nvPr/>
        </p:nvSpPr>
        <p:spPr>
          <a:xfrm>
            <a:off x="1066265" y="1166176"/>
            <a:ext cx="3582468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t>núcleo de Processamento de Energia Elétrica</a:t>
            </a:r>
          </a:p>
        </p:txBody>
      </p:sp>
      <p:sp>
        <p:nvSpPr>
          <p:cNvPr id="350" name="Line"/>
          <p:cNvSpPr/>
          <p:nvPr/>
        </p:nvSpPr>
        <p:spPr>
          <a:xfrm>
            <a:off x="4811260" y="1335404"/>
            <a:ext cx="7679441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45718" tIns="45718" rIns="45718" bIns="45718"/>
          <a:lstStyle/>
          <a:p>
            <a:pPr>
              <a:defRPr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51" name="Line"/>
          <p:cNvSpPr/>
          <p:nvPr/>
        </p:nvSpPr>
        <p:spPr>
          <a:xfrm flipH="1" flipV="1">
            <a:off x="594861" y="8904604"/>
            <a:ext cx="7679440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45718" tIns="45718" rIns="45718" bIns="45718"/>
          <a:lstStyle/>
          <a:p>
            <a:pPr>
              <a:defRPr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52" name="Line"/>
          <p:cNvSpPr/>
          <p:nvPr/>
        </p:nvSpPr>
        <p:spPr>
          <a:xfrm>
            <a:off x="12496799" y="7714587"/>
            <a:ext cx="2" cy="1169308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45718" tIns="45718" rIns="45718" bIns="45718"/>
          <a:lstStyle/>
          <a:p>
            <a:pPr>
              <a:defRPr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53" name="Sérgio Vidal Garcia Oliveira - sergio_vidal@ieee.org"/>
          <p:cNvSpPr txBox="1"/>
          <p:nvPr/>
        </p:nvSpPr>
        <p:spPr>
          <a:xfrm>
            <a:off x="493698" y="9044621"/>
            <a:ext cx="4118002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pPr>
            <a:r>
              <a:t>Sérgio Vidal Garcia Oliveira - </a:t>
            </a:r>
            <a:r>
              <a:rPr>
                <a:solidFill>
                  <a:srgbClr val="000000"/>
                </a:solidFill>
              </a:rPr>
              <a:t>sergio_vidal@ieee.org</a:t>
            </a:r>
          </a:p>
        </p:txBody>
      </p:sp>
      <p:sp>
        <p:nvSpPr>
          <p:cNvPr id="354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>
              <a:defRPr sz="7900"/>
            </a:lvl1pPr>
          </a:lstStyle>
          <a:p>
            <a:r>
              <a:t>Title Text</a:t>
            </a:r>
          </a:p>
        </p:txBody>
      </p:sp>
      <p:sp>
        <p:nvSpPr>
          <p:cNvPr id="35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>
                <a:latin typeface="+mj-lt"/>
                <a:ea typeface="+mj-ea"/>
                <a:cs typeface="+mj-cs"/>
                <a:sym typeface="Optima"/>
              </a:defRPr>
            </a:lvl1pPr>
            <a:lvl2pPr marL="0" indent="0" algn="ctr">
              <a:spcBef>
                <a:spcPts val="0"/>
              </a:spcBef>
              <a:buSzTx/>
              <a:buNone/>
              <a:defRPr sz="3700">
                <a:latin typeface="+mj-lt"/>
                <a:ea typeface="+mj-ea"/>
                <a:cs typeface="+mj-cs"/>
                <a:sym typeface="Optima"/>
              </a:defRPr>
            </a:lvl2pPr>
            <a:lvl3pPr marL="0" indent="0" algn="ctr">
              <a:spcBef>
                <a:spcPts val="0"/>
              </a:spcBef>
              <a:buSzTx/>
              <a:buNone/>
              <a:defRPr sz="3700">
                <a:latin typeface="+mj-lt"/>
                <a:ea typeface="+mj-ea"/>
                <a:cs typeface="+mj-cs"/>
                <a:sym typeface="Optima"/>
              </a:defRPr>
            </a:lvl3pPr>
            <a:lvl4pPr marL="0" indent="0" algn="ctr">
              <a:spcBef>
                <a:spcPts val="0"/>
              </a:spcBef>
              <a:buSzTx/>
              <a:buNone/>
              <a:defRPr sz="3700">
                <a:latin typeface="+mj-lt"/>
                <a:ea typeface="+mj-ea"/>
                <a:cs typeface="+mj-cs"/>
                <a:sym typeface="Optima"/>
              </a:defRPr>
            </a:lvl4pPr>
            <a:lvl5pPr marL="0" indent="0" algn="ctr">
              <a:spcBef>
                <a:spcPts val="0"/>
              </a:spcBef>
              <a:buSzTx/>
              <a:buNone/>
              <a:defRPr sz="3700">
                <a:latin typeface="+mj-lt"/>
                <a:ea typeface="+mj-ea"/>
                <a:cs typeface="+mj-cs"/>
                <a:sym typeface="Optim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F1D75-88FA-BE04-F76E-BE3D8C214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F0495-F779-CFE2-78A5-EC595AD18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57EEB-D5DC-1D5C-4495-A12D73E5C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E957-8324-468B-9DB9-EDE2370CC87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320AB-4DFB-862B-C917-989FF5DC3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B3DBC-5FC5-373C-77FE-71ED8902B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F62D7-E83A-49B6-B77F-88980D5C7F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930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7A38C-B685-770E-E32E-FEFA4850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E9EA7-4EFB-6B42-0AB0-56AA233CB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3F3B0-32A2-3D4A-5827-C85F1B9BE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E957-8324-468B-9DB9-EDE2370CC87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BBF8E-FF67-F944-34DF-1B8420D38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BC98A-70A8-4080-C309-A32A703C8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F62D7-E83A-49B6-B77F-88980D5C7F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43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79211-4132-2D54-E68C-61C486439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700CD2-6D8E-65EE-A705-61CFD212F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950D2-210C-28DA-11F5-171C55097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E957-8324-468B-9DB9-EDE2370CC87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1831A-F6F5-F690-19A7-722660F73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2B838-E5B4-003D-1529-0682F3D69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F62D7-E83A-49B6-B77F-88980D5C7F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434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03B5E-1DF5-CCE2-EC07-D70C27600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64FFB-57C4-879C-8E7F-21DEC7B7AD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BA64-F1D4-2AD1-EBC0-A8951466A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EA72B-2420-2A9D-25B2-A7245C890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E957-8324-468B-9DB9-EDE2370CC87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37551-5A9A-F3BB-2CDA-0961D5316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668D62-E6D9-EA28-79A3-75E91FFDE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F62D7-E83A-49B6-B77F-88980D5C7F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68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50B4-843E-32F4-43C9-1ECECAE14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31620-981E-766D-73D7-D9D7F3343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A46AB6-9E07-8915-4412-25C7AA0674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19DC26-3A17-F690-091B-DB7B2480D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18E659-001A-7E3B-3A30-B3DEFC45E0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7DACC4-915C-8059-762D-0E81C4F69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E957-8324-468B-9DB9-EDE2370CC87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A8B8A6-5481-DC86-0F16-0C446C1F7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D13340-2B0D-A2CC-5D27-F70CFF059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F62D7-E83A-49B6-B77F-88980D5C7F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866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EB419-9128-A1BB-9372-E074A69C2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D0AEAC-1522-A842-B02B-D23D0F30C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E957-8324-468B-9DB9-EDE2370CC87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08EFE-6158-4B94-7FF8-828443572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8E757F-C387-EEC4-5E09-F4B6B983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F62D7-E83A-49B6-B77F-88980D5C7F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406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D86225-B46E-9B38-E02E-DE6B5F4F5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E957-8324-468B-9DB9-EDE2370CC87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AB8F72-BA79-52BE-ADAA-A7D3E29CA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4CE04-5EDF-B206-C980-D8B05EF7D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F62D7-E83A-49B6-B77F-88980D5C7F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325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91D89-7D81-F3CF-3CE3-E0C97787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A9FE5-B644-8A62-B010-C0BB5B442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F24315-E261-C5EA-4A3B-F99A1C4D07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D2202-BCEA-3A37-FA22-C532FEE6E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E957-8324-468B-9DB9-EDE2370CC87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D20D38-5299-F50F-C7B5-A53442EB3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46DE4-9E54-CAF9-4711-53473BCD8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F62D7-E83A-49B6-B77F-88980D5C7F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033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3DC73-F5DF-4148-AD85-69DF1D95A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4D2294-65C4-CDBC-E9DA-617EE38E8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0997A-9AB6-EE49-4D73-E5A82AA9A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A8EF01-4EA1-4C5B-5A1B-82F5D9951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E957-8324-468B-9DB9-EDE2370CC87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5F9353-EB1A-4DEA-3FFD-457D2BE3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98ED1-8EE2-6DBA-2F2A-284B550CB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F62D7-E83A-49B6-B77F-88980D5C7F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335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>
            <a:lvl1pPr>
              <a:defRPr sz="7900"/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40793" y="9044621"/>
            <a:ext cx="312014" cy="31305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07371-7A34-9FCF-3595-659BE06CA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276ACA-C83A-EA20-C205-9E3F62487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DC9A0-45C6-8D67-2C8A-57292E478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E957-8324-468B-9DB9-EDE2370CC87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BA484-3176-F621-69B0-4CD00548F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1F49A-E4F9-01FF-4DE9-02112B97A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F62D7-E83A-49B6-B77F-88980D5C7F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69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C78BEE-993B-FF72-E56A-F59DBFC2EF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6E73B-B57F-00D5-D0F4-69DCD070D2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E61B8-D99F-DFF4-ACC3-D3B7E3725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E957-8324-468B-9DB9-EDE2370CC87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47AED-AD4E-785A-DFA8-0450BBE22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2A39F-234B-7C9F-4C1D-5B164A54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F62D7-E83A-49B6-B77F-88980D5C7FF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295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A4E74-108E-FAE3-1BA1-2CFF8319A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F5E6AC-6DF6-BF79-BD85-08FCDFB67C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EA88B-BC92-AD6F-7716-00BCE100A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8448-D5BC-4169-8352-01F6FF48A4B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6042C-13EF-F800-87E9-10711724D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A13F4-BE99-AF1D-81AB-ED77FF712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6A3F3-1332-4B49-ACED-A50346187A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5924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457A6-7B92-35DB-341F-AF24516E9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E6EB8-31A1-5010-4364-F335BC98F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81B45-D29F-1A67-2C23-FF65E77DE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8448-D5BC-4169-8352-01F6FF48A4B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37BAE0-AE36-2331-036A-126A8C976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739CA1-0617-F4B4-8774-00C278B98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6A3F3-1332-4B49-ACED-A50346187A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715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40006-09F7-FB97-4AD6-B19FB60C2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6B1DBD-789B-67E1-35D3-857532027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B90A2-F36E-6865-B8AB-828711255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8448-D5BC-4169-8352-01F6FF48A4B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4C2C6-B5FA-1CDA-5F57-27D612989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5BD76A-CCDA-788D-EBBE-FA049D6E4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6A3F3-1332-4B49-ACED-A50346187A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317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90470-43C8-BC4B-A5D7-75D400759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08A69-BF53-1946-382D-0B76BE4C79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F2593-26FF-6222-E888-C1F7BA793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02984E-2EC5-50FA-CC73-C9E0251AB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8448-D5BC-4169-8352-01F6FF48A4B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88B83A-77BD-F3B9-9214-7542DF249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59A8D3-B858-54D0-7C88-0AFEBBE1E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6A3F3-1332-4B49-ACED-A50346187A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40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455AD-E982-34AE-79C2-5C0122CD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B1E701-C80D-4200-CCD1-7F7DAB50E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917E24-28F8-FA51-D4F6-E524EA049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826595-51CD-69EE-D591-5A88574E20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59F5EB-2821-BF02-B028-F0D592634A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0AFA18-5242-D795-3A57-B073CF9C4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8448-D5BC-4169-8352-01F6FF48A4B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B6473-30B0-C97A-7925-B883CAB8F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E10C45-5440-22BF-D110-09EA6A801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6A3F3-1332-4B49-ACED-A50346187A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0968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AA1E0-9FFA-C5C3-BE93-E56975686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8F29F0-93CB-CA2D-2D86-D2064A049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8448-D5BC-4169-8352-01F6FF48A4B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1A19C5-11D5-4454-4B83-27FE0C8DF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1E6785-683A-3272-601F-51463BED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6A3F3-1332-4B49-ACED-A50346187A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834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CFCD00-107C-B544-4009-AE310DBEB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8448-D5BC-4169-8352-01F6FF48A4B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B31349-58BF-0C80-17B8-372E2397B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1A4569-70E7-C33B-E73B-EC738C60B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6A3F3-1332-4B49-ACED-A50346187A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498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099DD-C362-C855-4476-AF8BE2BAA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1602E-D365-6499-4E0B-48DA2CB2F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CF7543-2961-9A99-5172-2BB4B851BF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9F3970-049B-70C6-8364-E9800FCAC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8448-D5BC-4169-8352-01F6FF48A4B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43CD2-F915-3887-21D5-C17068C33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0B9FB-0E74-8F0C-B104-6347CCFA0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6A3F3-1332-4B49-ACED-A50346187A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74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Image"/>
          <p:cNvSpPr>
            <a:spLocks noGrp="1"/>
          </p:cNvSpPr>
          <p:nvPr>
            <p:ph type="pic" idx="21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0DD68-DA93-35E6-BEC8-8257FF27B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CCB6A8-E59D-14F5-5FA3-461FC70723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795189-80D8-7A24-AB3B-905DE3DBA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9CC10-1558-C9BB-7E99-2E10777FF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8448-D5BC-4169-8352-01F6FF48A4B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271989-DBFD-2763-CA22-025FCB2A8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0527A-3FFE-EEAC-C68F-BFB30670A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6A3F3-1332-4B49-ACED-A50346187A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8844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46DA8-1786-1F07-1E5C-47814353B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49CA9A-4DAF-16FA-6D60-3F819E3053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EFACF-E2C1-8097-390D-00C51723E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8448-D5BC-4169-8352-01F6FF48A4B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10943-A7D9-E8C3-9CFE-011FAA30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C6B6B-B1FA-381B-7347-4A6D03432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6A3F3-1332-4B49-ACED-A50346187A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441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C16456-FACE-DE82-A5CE-3C5FFE01FF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9ACFB4-67E2-D1F3-832B-23DB303E08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3BAD1-C13D-D7C5-0C24-A1FBA21BE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8448-D5BC-4169-8352-01F6FF48A4B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BAB97-2754-B1FC-2C27-4C20393F5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3E4E6-53AF-A7A2-0BC8-1E8BF311B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6A3F3-1332-4B49-ACED-A50346187A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160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>
            <a:spLocks noGrp="1"/>
          </p:cNvSpPr>
          <p:nvPr>
            <p:ph type="title"/>
          </p:nvPr>
        </p:nvSpPr>
        <p:spPr>
          <a:xfrm>
            <a:off x="952500" y="9906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sz="7900"/>
            </a:lvl1pPr>
          </a:lstStyle>
          <a:p>
            <a:r>
              <a:t>Title Text</a:t>
            </a:r>
          </a:p>
        </p:txBody>
      </p:sp>
      <p:sp>
        <p:nvSpPr>
          <p:cNvPr id="6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SzPct val="50000"/>
              <a:buBlip>
                <a:blip r:embed="rId2"/>
              </a:buBlip>
              <a:defRPr>
                <a:latin typeface="+mj-lt"/>
                <a:ea typeface="+mj-ea"/>
                <a:cs typeface="+mj-cs"/>
                <a:sym typeface="Optima"/>
              </a:defRPr>
            </a:lvl1pPr>
            <a:lvl2pPr>
              <a:buSzPct val="75000"/>
              <a:buChar char="๏"/>
              <a:defRPr>
                <a:latin typeface="+mj-lt"/>
                <a:ea typeface="+mj-ea"/>
                <a:cs typeface="+mj-cs"/>
                <a:sym typeface="Optima"/>
              </a:defRPr>
            </a:lvl2pPr>
            <a:lvl3pPr>
              <a:buSzPct val="75000"/>
              <a:buChar char="✓"/>
              <a:defRPr>
                <a:latin typeface="+mj-lt"/>
                <a:ea typeface="+mj-ea"/>
                <a:cs typeface="+mj-cs"/>
                <a:sym typeface="Optima"/>
              </a:defRPr>
            </a:lvl3pPr>
            <a:lvl4pPr>
              <a:defRPr>
                <a:latin typeface="+mj-lt"/>
                <a:ea typeface="+mj-ea"/>
                <a:cs typeface="+mj-cs"/>
                <a:sym typeface="Optima"/>
              </a:defRPr>
            </a:lvl4pPr>
            <a:lvl5pPr>
              <a:defRPr>
                <a:latin typeface="+mj-lt"/>
                <a:ea typeface="+mj-ea"/>
                <a:cs typeface="+mj-cs"/>
                <a:sym typeface="Optim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40793" y="9038997"/>
            <a:ext cx="312014" cy="31305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Drica_Elephant_Madison.jpeg"/>
          <p:cNvSpPr>
            <a:spLocks noGrp="1"/>
          </p:cNvSpPr>
          <p:nvPr>
            <p:ph type="pic" sz="half" idx="21"/>
          </p:nvPr>
        </p:nvSpPr>
        <p:spPr>
          <a:xfrm>
            <a:off x="6718300" y="1743131"/>
            <a:ext cx="5334000" cy="94826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596900" y="1593950"/>
            <a:ext cx="11811000" cy="88213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Line"/>
          <p:cNvSpPr/>
          <p:nvPr/>
        </p:nvSpPr>
        <p:spPr>
          <a:xfrm flipV="1">
            <a:off x="596899" y="17709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pic>
        <p:nvPicPr>
          <p:cNvPr id="77" name="nPEE.png" descr="nPE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35" y="298450"/>
            <a:ext cx="881930" cy="1130300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núcleo de Processamento de Energia Elétrica"/>
          <p:cNvSpPr txBox="1"/>
          <p:nvPr/>
        </p:nvSpPr>
        <p:spPr>
          <a:xfrm>
            <a:off x="1066266" y="1166176"/>
            <a:ext cx="3582468" cy="31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rPr dirty="0" err="1"/>
              <a:t>núcleo</a:t>
            </a:r>
            <a:r>
              <a:rPr dirty="0"/>
              <a:t> de </a:t>
            </a:r>
            <a:r>
              <a:rPr dirty="0" err="1"/>
              <a:t>Processamento</a:t>
            </a:r>
            <a:r>
              <a:rPr dirty="0"/>
              <a:t> de Energia </a:t>
            </a:r>
            <a:r>
              <a:rPr dirty="0" err="1"/>
              <a:t>Elétrica</a:t>
            </a:r>
            <a:endParaRPr dirty="0"/>
          </a:p>
        </p:txBody>
      </p:sp>
      <p:sp>
        <p:nvSpPr>
          <p:cNvPr id="79" name="Line"/>
          <p:cNvSpPr/>
          <p:nvPr/>
        </p:nvSpPr>
        <p:spPr>
          <a:xfrm flipH="1" flipV="1">
            <a:off x="582161" y="8904604"/>
            <a:ext cx="7692139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80" name="Line"/>
          <p:cNvSpPr/>
          <p:nvPr/>
        </p:nvSpPr>
        <p:spPr>
          <a:xfrm>
            <a:off x="12496800" y="771458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81" name="Sérgio Vidal Garcia Oliveira - sergio_vidal@ieee.org"/>
          <p:cNvSpPr txBox="1"/>
          <p:nvPr/>
        </p:nvSpPr>
        <p:spPr>
          <a:xfrm>
            <a:off x="580883" y="9042132"/>
            <a:ext cx="4299255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pPr>
            <a:r>
              <a:rPr lang="pt-BR" dirty="0"/>
              <a:t>Luan Souza de Oliveira</a:t>
            </a:r>
            <a:r>
              <a:rPr dirty="0"/>
              <a:t> </a:t>
            </a:r>
            <a:r>
              <a:rPr lang="en-US" dirty="0"/>
              <a:t>–</a:t>
            </a:r>
            <a:r>
              <a:rPr dirty="0"/>
              <a:t> </a:t>
            </a:r>
            <a:r>
              <a:rPr lang="pt-BR" dirty="0">
                <a:solidFill>
                  <a:srgbClr val="000000"/>
                </a:solidFill>
              </a:rPr>
              <a:t>luantboliveira1996@gmail.com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82" name="Line"/>
          <p:cNvSpPr/>
          <p:nvPr/>
        </p:nvSpPr>
        <p:spPr>
          <a:xfrm>
            <a:off x="4811261" y="1335404"/>
            <a:ext cx="7692140" cy="1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40793" y="9029700"/>
            <a:ext cx="312014" cy="31305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  <p:sp>
        <p:nvSpPr>
          <p:cNvPr id="84" name="Body Level One…"/>
          <p:cNvSpPr txBox="1"/>
          <p:nvPr/>
        </p:nvSpPr>
        <p:spPr>
          <a:xfrm>
            <a:off x="952500" y="2590800"/>
            <a:ext cx="5661003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indent="-444500" algn="l">
              <a:spcBef>
                <a:spcPts val="4200"/>
              </a:spcBef>
              <a:buSzPct val="50000"/>
              <a:buBlip>
                <a:blip r:embed="rId4"/>
              </a:buBlip>
              <a:defRPr sz="3200" b="0">
                <a:latin typeface="+mj-lt"/>
                <a:ea typeface="+mj-ea"/>
                <a:cs typeface="+mj-cs"/>
                <a:sym typeface="Optima"/>
              </a:defRPr>
            </a:lvl1pPr>
            <a:lvl2pPr marL="889000" indent="-444500" algn="l">
              <a:spcBef>
                <a:spcPts val="4200"/>
              </a:spcBef>
              <a:buSzPct val="75000"/>
              <a:buChar char="๏"/>
              <a:defRPr sz="3200" b="0">
                <a:latin typeface="+mj-lt"/>
                <a:ea typeface="+mj-ea"/>
                <a:cs typeface="+mj-cs"/>
                <a:sym typeface="Optima"/>
              </a:defRPr>
            </a:lvl2pPr>
            <a:lvl3pPr marL="1333500" indent="-444500" algn="l">
              <a:spcBef>
                <a:spcPts val="4200"/>
              </a:spcBef>
              <a:buSzPct val="75000"/>
              <a:buChar char="✓"/>
              <a:defRPr sz="3200" b="0">
                <a:latin typeface="+mj-lt"/>
                <a:ea typeface="+mj-ea"/>
                <a:cs typeface="+mj-cs"/>
                <a:sym typeface="Optima"/>
              </a:defRPr>
            </a:lvl3pPr>
            <a:lvl4pPr marL="1778000" indent="-444500" algn="l">
              <a:spcBef>
                <a:spcPts val="4200"/>
              </a:spcBef>
              <a:buSzPct val="145000"/>
              <a:buChar char="•"/>
              <a:defRPr sz="3200" b="0">
                <a:latin typeface="+mj-lt"/>
                <a:ea typeface="+mj-ea"/>
                <a:cs typeface="+mj-cs"/>
                <a:sym typeface="Optima"/>
              </a:defRPr>
            </a:lvl4pPr>
            <a:lvl5pPr marL="2222500" indent="-444500" algn="l">
              <a:spcBef>
                <a:spcPts val="4200"/>
              </a:spcBef>
              <a:buSzPct val="145000"/>
              <a:buChar char="•"/>
              <a:defRPr sz="3200" b="0">
                <a:latin typeface="+mj-lt"/>
                <a:ea typeface="+mj-ea"/>
                <a:cs typeface="+mj-cs"/>
                <a:sym typeface="Optima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D5EEDE2D-713B-9FEC-018A-AC87F111086E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822830385"/>
              </p:ext>
            </p:extLst>
          </p:nvPr>
        </p:nvGraphicFramePr>
        <p:xfrm>
          <a:off x="9372865" y="202317"/>
          <a:ext cx="3133100" cy="1050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DF" r:id="rId5" imgW="0" imgH="360" progId="FoxitReader.Document">
                  <p:embed/>
                </p:oleObj>
              </mc:Choice>
              <mc:Fallback>
                <p:oleObj name="PDF" r:id="rId5" imgW="0" imgH="360" progId="FoxitReader.Document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D5EEDE2D-713B-9FEC-018A-AC87F11108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72865" y="202317"/>
                        <a:ext cx="3133100" cy="1050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Image"/>
          <p:cNvSpPr>
            <a:spLocks noGrp="1"/>
          </p:cNvSpPr>
          <p:nvPr>
            <p:ph type="pic" sz="quarter" idx="21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Image"/>
          <p:cNvSpPr>
            <a:spLocks noGrp="1"/>
          </p:cNvSpPr>
          <p:nvPr>
            <p:ph type="pic" sz="quarter" idx="22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1" name="Image"/>
          <p:cNvSpPr>
            <a:spLocks noGrp="1"/>
          </p:cNvSpPr>
          <p:nvPr>
            <p:ph type="pic" idx="23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–Jaime Silveira"/>
          <p:cNvSpPr txBox="1">
            <a:spLocks noGrp="1"/>
          </p:cNvSpPr>
          <p:nvPr>
            <p:ph type="body" sz="quarter" idx="2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–Jaime Silveira</a:t>
            </a:r>
          </a:p>
        </p:txBody>
      </p:sp>
      <p:sp>
        <p:nvSpPr>
          <p:cNvPr id="110" name="“Digite uma citação aqui.”"/>
          <p:cNvSpPr txBox="1">
            <a:spLocks noGrp="1"/>
          </p:cNvSpPr>
          <p:nvPr>
            <p:ph type="body" sz="quarter" idx="22"/>
          </p:nvPr>
        </p:nvSpPr>
        <p:spPr>
          <a:xfrm>
            <a:off x="1270000" y="4266246"/>
            <a:ext cx="10464800" cy="61150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t>“Digite uma citação aqui.” </a:t>
            </a:r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952500" y="1421982"/>
            <a:ext cx="110998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Line"/>
          <p:cNvSpPr/>
          <p:nvPr/>
        </p:nvSpPr>
        <p:spPr>
          <a:xfrm flipV="1">
            <a:off x="473678" y="1588108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pic>
        <p:nvPicPr>
          <p:cNvPr id="5" name="nPEE.png" descr="nPEE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64566" y="291682"/>
            <a:ext cx="881930" cy="11116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núcleo de Processamento de Energia Elétrica"/>
          <p:cNvSpPr txBox="1"/>
          <p:nvPr/>
        </p:nvSpPr>
        <p:spPr>
          <a:xfrm>
            <a:off x="1233399" y="1139137"/>
            <a:ext cx="4002699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r>
              <a:rPr lang="pt-BR" dirty="0" smtClean="0"/>
              <a:t>N</a:t>
            </a:r>
            <a:r>
              <a:rPr dirty="0" err="1" smtClean="0"/>
              <a:t>úcleo</a:t>
            </a:r>
            <a:r>
              <a:rPr dirty="0" smtClean="0"/>
              <a:t> </a:t>
            </a:r>
            <a:r>
              <a:rPr dirty="0"/>
              <a:t>de </a:t>
            </a:r>
            <a:r>
              <a:rPr dirty="0" err="1"/>
              <a:t>Processamento</a:t>
            </a:r>
            <a:r>
              <a:rPr dirty="0"/>
              <a:t> de </a:t>
            </a:r>
            <a:r>
              <a:rPr dirty="0" err="1"/>
              <a:t>Energia</a:t>
            </a:r>
            <a:r>
              <a:rPr dirty="0"/>
              <a:t> </a:t>
            </a:r>
            <a:r>
              <a:rPr dirty="0" err="1"/>
              <a:t>Elétrica</a:t>
            </a:r>
            <a:endParaRPr dirty="0"/>
          </a:p>
        </p:txBody>
      </p:sp>
      <p:sp>
        <p:nvSpPr>
          <p:cNvPr id="7" name="Line"/>
          <p:cNvSpPr/>
          <p:nvPr/>
        </p:nvSpPr>
        <p:spPr>
          <a:xfrm>
            <a:off x="5327903" y="1335405"/>
            <a:ext cx="7203217" cy="0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8" name="Line"/>
          <p:cNvSpPr/>
          <p:nvPr/>
        </p:nvSpPr>
        <p:spPr>
          <a:xfrm flipH="1">
            <a:off x="473678" y="8904604"/>
            <a:ext cx="7800622" cy="11212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9" name="Line"/>
          <p:cNvSpPr/>
          <p:nvPr/>
        </p:nvSpPr>
        <p:spPr>
          <a:xfrm>
            <a:off x="12531121" y="7722597"/>
            <a:ext cx="1" cy="1182007"/>
          </a:xfrm>
          <a:prstGeom prst="line">
            <a:avLst/>
          </a:prstGeom>
          <a:ln w="25400">
            <a:solidFill>
              <a:srgbClr val="005493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0" name="Sérgio Vidal Garcia Oliveira - sergio_vidal@ieee.org"/>
          <p:cNvSpPr txBox="1"/>
          <p:nvPr/>
        </p:nvSpPr>
        <p:spPr>
          <a:xfrm>
            <a:off x="364566" y="9198661"/>
            <a:ext cx="2569465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pPr>
            <a:r>
              <a:rPr lang="pt-BR" dirty="0" smtClean="0"/>
              <a:t>Autor –</a:t>
            </a:r>
            <a:r>
              <a:rPr dirty="0" smtClean="0"/>
              <a:t> </a:t>
            </a:r>
            <a:r>
              <a:rPr lang="pt-BR" dirty="0" smtClean="0"/>
              <a:t>Autor@Email.com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340793" y="9044622"/>
            <a:ext cx="312014" cy="31305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400">
                <a:solidFill>
                  <a:srgbClr val="005493"/>
                </a:solidFill>
                <a:latin typeface="+mj-lt"/>
                <a:ea typeface="+mj-ea"/>
                <a:cs typeface="+mj-cs"/>
                <a:sym typeface="Optima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  <p:sp>
        <p:nvSpPr>
          <p:cNvPr id="12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pic>
        <p:nvPicPr>
          <p:cNvPr id="3074" name="Picture 2" descr="https://www.udesc.br/arquivos/udesc/id_cpmenu/16051/joinville_horizontal_descritivo_17577040804576_16051.png"/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494" y="478555"/>
            <a:ext cx="3854626" cy="62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APES"/>
          <p:cNvPicPr>
            <a:picLocks noChangeAspect="1" noChangeArrowheads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528" y="648390"/>
            <a:ext cx="1733550" cy="31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arca do CNPq"/>
          <p:cNvPicPr>
            <a:picLocks noChangeAspect="1" noChangeArrowheads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340" y="514765"/>
            <a:ext cx="1905000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fapesc.sc.gov.br/wp-content/uploads/2026/06/LOGO_8-FAPESC-PRETO-1024x405.png"/>
          <p:cNvPicPr>
            <a:picLocks noChangeAspect="1" noChangeArrowheads="1"/>
          </p:cNvPicPr>
          <p:nvPr userDrawn="1"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r="6921"/>
          <a:stretch/>
        </p:blipFill>
        <p:spPr bwMode="auto">
          <a:xfrm>
            <a:off x="7065266" y="465639"/>
            <a:ext cx="1463040" cy="68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8" r:id="rId17"/>
    <p:sldLayoutId id="2147483669" r:id="rId18"/>
    <p:sldLayoutId id="2147483671" r:id="rId19"/>
    <p:sldLayoutId id="2147483674" r:id="rId20"/>
  </p:sldLayoutIdLst>
  <p:transition spd="med"/>
  <p:timing>
    <p:tnLst>
      <p:par>
        <p:cTn id="1" dur="indefinite" restart="never" nodeType="tmRoot"/>
      </p:par>
    </p:tnLst>
  </p:timing>
  <p:txStyles>
    <p:title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05493"/>
          </a:solidFill>
          <a:uFillTx/>
          <a:latin typeface="+mj-lt"/>
          <a:ea typeface="+mj-ea"/>
          <a:cs typeface="+mj-cs"/>
          <a:sym typeface="Optima"/>
        </a:defRPr>
      </a:lvl1pPr>
      <a:lvl2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05493"/>
          </a:solidFill>
          <a:uFillTx/>
          <a:latin typeface="+mj-lt"/>
          <a:ea typeface="+mj-ea"/>
          <a:cs typeface="+mj-cs"/>
          <a:sym typeface="Optima"/>
        </a:defRPr>
      </a:lvl2pPr>
      <a:lvl3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05493"/>
          </a:solidFill>
          <a:uFillTx/>
          <a:latin typeface="+mj-lt"/>
          <a:ea typeface="+mj-ea"/>
          <a:cs typeface="+mj-cs"/>
          <a:sym typeface="Optima"/>
        </a:defRPr>
      </a:lvl3pPr>
      <a:lvl4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05493"/>
          </a:solidFill>
          <a:uFillTx/>
          <a:latin typeface="+mj-lt"/>
          <a:ea typeface="+mj-ea"/>
          <a:cs typeface="+mj-cs"/>
          <a:sym typeface="Optima"/>
        </a:defRPr>
      </a:lvl4pPr>
      <a:lvl5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05493"/>
          </a:solidFill>
          <a:uFillTx/>
          <a:latin typeface="+mj-lt"/>
          <a:ea typeface="+mj-ea"/>
          <a:cs typeface="+mj-cs"/>
          <a:sym typeface="Optima"/>
        </a:defRPr>
      </a:lvl5pPr>
      <a:lvl6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05493"/>
          </a:solidFill>
          <a:uFillTx/>
          <a:latin typeface="+mj-lt"/>
          <a:ea typeface="+mj-ea"/>
          <a:cs typeface="+mj-cs"/>
          <a:sym typeface="Optima"/>
        </a:defRPr>
      </a:lvl6pPr>
      <a:lvl7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05493"/>
          </a:solidFill>
          <a:uFillTx/>
          <a:latin typeface="+mj-lt"/>
          <a:ea typeface="+mj-ea"/>
          <a:cs typeface="+mj-cs"/>
          <a:sym typeface="Optima"/>
        </a:defRPr>
      </a:lvl7pPr>
      <a:lvl8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05493"/>
          </a:solidFill>
          <a:uFillTx/>
          <a:latin typeface="+mj-lt"/>
          <a:ea typeface="+mj-ea"/>
          <a:cs typeface="+mj-cs"/>
          <a:sym typeface="Optima"/>
        </a:defRPr>
      </a:lvl8pPr>
      <a:lvl9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solidFill>
            <a:srgbClr val="005493"/>
          </a:solidFill>
          <a:uFillTx/>
          <a:latin typeface="+mj-lt"/>
          <a:ea typeface="+mj-ea"/>
          <a:cs typeface="+mj-cs"/>
          <a:sym typeface="Optima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Optima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Optima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Optima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Optima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Optima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Optima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Optima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Optima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Optima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072" userDrawn="1">
          <p15:clr>
            <a:srgbClr val="F26B43"/>
          </p15:clr>
        </p15:guide>
        <p15:guide id="2" pos="40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703BB6-34BC-475F-75F5-A49123544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5A56A-84A9-3717-176B-843AD24A2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38A95-3B08-6872-0299-701444FA36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30E957-8324-468B-9DB9-EDE2370CC878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47BF1-CD38-E192-248A-362CC2092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5CFA0F-7774-F928-7AEE-0E604C431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1F62D7-E83A-49B6-B77F-88980D5C7FF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11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72" userDrawn="1">
          <p15:clr>
            <a:srgbClr val="F26B43"/>
          </p15:clr>
        </p15:guide>
        <p15:guide id="2" pos="409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B43E05-D282-EC99-B3A5-7A01F67BB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99AA2A-090D-B992-F630-5F3DD2D31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9C8EF-8B74-3865-7DC9-9C343F2200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18448-D5BC-4169-8352-01F6FF48A4BD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90A3B-FE5E-C8A8-C458-8AADC821E3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DB64C-A602-C40A-01C0-EDAE76D7C4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36A3F3-1332-4B49-ACED-A50346187AA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7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72" userDrawn="1">
          <p15:clr>
            <a:srgbClr val="F26B43"/>
          </p15:clr>
        </p15:guide>
        <p15:guide id="2" pos="40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Temas de Pesquisas"/>
          <p:cNvSpPr txBox="1">
            <a:spLocks noGrp="1"/>
          </p:cNvSpPr>
          <p:nvPr>
            <p:ph type="ctrTitle"/>
          </p:nvPr>
        </p:nvSpPr>
        <p:spPr>
          <a:xfrm>
            <a:off x="1270000" y="1596775"/>
            <a:ext cx="10464800" cy="87857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5400" dirty="0" smtClean="0"/>
              <a:t>Título</a:t>
            </a:r>
            <a:endParaRPr lang="en-US" sz="5400" dirty="0"/>
          </a:p>
        </p:txBody>
      </p:sp>
      <p:sp>
        <p:nvSpPr>
          <p:cNvPr id="462" name="Prof. Sérgio Vidal Garcia Oliveira"/>
          <p:cNvSpPr txBox="1">
            <a:spLocks noGrp="1"/>
          </p:cNvSpPr>
          <p:nvPr>
            <p:ph type="subTitle" sz="quarter" idx="1"/>
          </p:nvPr>
        </p:nvSpPr>
        <p:spPr>
          <a:xfrm>
            <a:off x="1154043" y="3373636"/>
            <a:ext cx="10696714" cy="1287062"/>
          </a:xfrm>
          <a:prstGeom prst="rect">
            <a:avLst/>
          </a:prstGeom>
        </p:spPr>
        <p:txBody>
          <a:bodyPr>
            <a:normAutofit/>
          </a:bodyPr>
          <a:lstStyle>
            <a:lvl1pPr defTabSz="572516">
              <a:defRPr sz="3626"/>
            </a:lvl1pPr>
          </a:lstStyle>
          <a:p>
            <a:r>
              <a:rPr lang="pt-BR" dirty="0" smtClean="0"/>
              <a:t>Autor</a:t>
            </a:r>
            <a:endParaRPr lang="pt-BR" dirty="0"/>
          </a:p>
          <a:p>
            <a:r>
              <a:rPr lang="pt-BR" dirty="0"/>
              <a:t>Orientador: Prof. Dr. </a:t>
            </a:r>
            <a:r>
              <a:rPr lang="pt-BR" dirty="0" smtClean="0"/>
              <a:t>Orientador</a:t>
            </a:r>
            <a:endParaRPr lang="pt-BR" dirty="0"/>
          </a:p>
        </p:txBody>
      </p:sp>
      <p:sp>
        <p:nvSpPr>
          <p:cNvPr id="6" name="Temas de Pesquisas"/>
          <p:cNvSpPr txBox="1">
            <a:spLocks/>
          </p:cNvSpPr>
          <p:nvPr/>
        </p:nvSpPr>
        <p:spPr>
          <a:xfrm>
            <a:off x="1270000" y="2475349"/>
            <a:ext cx="10464800" cy="572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Autofit/>
          </a:bodyPr>
          <a:lstStyle>
            <a:lvl1pPr marL="0" marR="0" indent="0" algn="ctr" defTabSz="5842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900" b="0" i="0" u="none" strike="noStrike" cap="none" spc="0" baseline="0">
                <a:solidFill>
                  <a:srgbClr val="005493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1pPr>
            <a:lvl2pPr marL="0" marR="0" indent="0" algn="ctr" defTabSz="5842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solidFill>
                  <a:srgbClr val="005493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2pPr>
            <a:lvl3pPr marL="0" marR="0" indent="0" algn="ctr" defTabSz="5842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solidFill>
                  <a:srgbClr val="005493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3pPr>
            <a:lvl4pPr marL="0" marR="0" indent="0" algn="ctr" defTabSz="5842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solidFill>
                  <a:srgbClr val="005493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4pPr>
            <a:lvl5pPr marL="0" marR="0" indent="0" algn="ctr" defTabSz="5842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solidFill>
                  <a:srgbClr val="005493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5pPr>
            <a:lvl6pPr marL="0" marR="0" indent="0" algn="ctr" defTabSz="5842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solidFill>
                  <a:srgbClr val="005493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6pPr>
            <a:lvl7pPr marL="0" marR="0" indent="0" algn="ctr" defTabSz="5842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solidFill>
                  <a:srgbClr val="005493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7pPr>
            <a:lvl8pPr marL="0" marR="0" indent="0" algn="ctr" defTabSz="5842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solidFill>
                  <a:srgbClr val="005493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8pPr>
            <a:lvl9pPr marL="0" marR="0" indent="0" algn="ctr" defTabSz="5842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solidFill>
                  <a:srgbClr val="005493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9pPr>
          </a:lstStyle>
          <a:p>
            <a:pPr hangingPunct="1"/>
            <a:r>
              <a:rPr lang="en-US" sz="3200" dirty="0" smtClean="0"/>
              <a:t>Subtítulo</a:t>
            </a:r>
            <a:endParaRPr lang="en-US" sz="3200" dirty="0"/>
          </a:p>
        </p:txBody>
      </p:sp>
      <p:sp>
        <p:nvSpPr>
          <p:cNvPr id="7" name="Prof. Sérgio Vidal Garcia Oliveira"/>
          <p:cNvSpPr txBox="1">
            <a:spLocks/>
          </p:cNvSpPr>
          <p:nvPr/>
        </p:nvSpPr>
        <p:spPr>
          <a:xfrm>
            <a:off x="1154043" y="5087539"/>
            <a:ext cx="10696714" cy="3550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t">
            <a:noAutofit/>
          </a:bodyPr>
          <a:lstStyle>
            <a:lvl1pPr marL="0" marR="0" indent="0" algn="ctr" defTabSz="57251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26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Optima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hangingPunct="1"/>
            <a:r>
              <a:rPr lang="pt-BR" sz="3200" dirty="0" smtClean="0">
                <a:solidFill>
                  <a:srgbClr val="005493"/>
                </a:solidFill>
              </a:rPr>
              <a:t>Universidade do Estado de Santa Catarina – UDESC</a:t>
            </a:r>
          </a:p>
          <a:p>
            <a:pPr hangingPunct="1"/>
            <a:r>
              <a:rPr lang="pt-BR" sz="3200" dirty="0" smtClean="0">
                <a:solidFill>
                  <a:srgbClr val="005493"/>
                </a:solidFill>
              </a:rPr>
              <a:t>Centro de Ciências Tecnológicas – CCT</a:t>
            </a:r>
          </a:p>
          <a:p>
            <a:pPr hangingPunct="1"/>
            <a:r>
              <a:rPr lang="pt-BR" sz="3200" dirty="0" smtClean="0">
                <a:solidFill>
                  <a:srgbClr val="005493"/>
                </a:solidFill>
              </a:rPr>
              <a:t>Departamento de Engenharia Elétrica – DEE</a:t>
            </a:r>
          </a:p>
          <a:p>
            <a:pPr hangingPunct="1"/>
            <a:r>
              <a:rPr lang="pt-BR" sz="3200" dirty="0" smtClean="0">
                <a:solidFill>
                  <a:srgbClr val="005493"/>
                </a:solidFill>
              </a:rPr>
              <a:t>Núcleo de Processamento de Energia Elétrica – nPEE</a:t>
            </a:r>
          </a:p>
          <a:p>
            <a:pPr hangingPunct="1"/>
            <a:endParaRPr lang="pt-BR" sz="3200" dirty="0" smtClean="0">
              <a:solidFill>
                <a:srgbClr val="005493"/>
              </a:solidFill>
            </a:endParaRPr>
          </a:p>
          <a:p>
            <a:pPr hangingPunct="1"/>
            <a:r>
              <a:rPr lang="pt-BR" sz="3200" dirty="0" smtClean="0">
                <a:solidFill>
                  <a:srgbClr val="005493"/>
                </a:solidFill>
              </a:rPr>
              <a:t>Joinville, SC – Brasil</a:t>
            </a:r>
          </a:p>
          <a:p>
            <a:pPr hangingPunct="1"/>
            <a:r>
              <a:rPr lang="pt-BR" sz="3200" b="1" dirty="0" smtClean="0">
                <a:solidFill>
                  <a:srgbClr val="005493"/>
                </a:solidFill>
              </a:rPr>
              <a:t>2026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FFFF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426314" y="9198654"/>
            <a:ext cx="213158" cy="313057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Optima"/>
        <a:ea typeface="Optima"/>
        <a:cs typeface="Optima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Optima"/>
        <a:ea typeface="Optima"/>
        <a:cs typeface="Optima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2940fa1-9cc1-48d3-854b-cd798a21a329">
      <UserInfo>
        <DisplayName>THIAGO HENRIQUE PASSOS</DisplayName>
        <AccountId>27</AccountId>
        <AccountType/>
      </UserInfo>
      <UserInfo>
        <DisplayName>LUAN SOUZA DE OLIVEIRA</DisplayName>
        <AccountId>24</AccountId>
        <AccountType/>
      </UserInfo>
    </SharedWithUsers>
    <_activity xmlns="f1ac8b9d-2925-4158-9e84-bdcb3977a74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1E4FB84103E8C4C9EE1D7C3A7F71463" ma:contentTypeVersion="15" ma:contentTypeDescription="Crie um novo documento." ma:contentTypeScope="" ma:versionID="e4c04006b5851eee1b667763352b6742">
  <xsd:schema xmlns:xsd="http://www.w3.org/2001/XMLSchema" xmlns:xs="http://www.w3.org/2001/XMLSchema" xmlns:p="http://schemas.microsoft.com/office/2006/metadata/properties" xmlns:ns3="f1ac8b9d-2925-4158-9e84-bdcb3977a74b" xmlns:ns4="72940fa1-9cc1-48d3-854b-cd798a21a329" targetNamespace="http://schemas.microsoft.com/office/2006/metadata/properties" ma:root="true" ma:fieldsID="5801c599dbd1291deff2d34aa199ddab" ns3:_="" ns4:_="">
    <xsd:import namespace="f1ac8b9d-2925-4158-9e84-bdcb3977a74b"/>
    <xsd:import namespace="72940fa1-9cc1-48d3-854b-cd798a21a3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ac8b9d-2925-4158-9e84-bdcb3977a7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940fa1-9cc1-48d3-854b-cd798a21a3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73E65B-9232-4800-B1EA-BBB0E400D84D}">
  <ds:schemaRefs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f1ac8b9d-2925-4158-9e84-bdcb3977a74b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72940fa1-9cc1-48d3-854b-cd798a21a32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3B95848-F5BA-497F-8631-73E31F32FC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ac8b9d-2925-4158-9e84-bdcb3977a74b"/>
    <ds:schemaRef ds:uri="72940fa1-9cc1-48d3-854b-cd798a21a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3E7366F-8A65-4FAE-9A38-01A1D46DDB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5575</TotalTime>
  <Words>45</Words>
  <Application>Microsoft Office PowerPoint</Application>
  <PresentationFormat>Personalizar</PresentationFormat>
  <Paragraphs>12</Paragraphs>
  <Slides>2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14" baseType="lpstr">
      <vt:lpstr>Aptos</vt:lpstr>
      <vt:lpstr>Aptos Display</vt:lpstr>
      <vt:lpstr>Arial</vt:lpstr>
      <vt:lpstr>Helvetica Neue</vt:lpstr>
      <vt:lpstr>Helvetica Neue Light</vt:lpstr>
      <vt:lpstr>Helvetica Neue Medium</vt:lpstr>
      <vt:lpstr>Helvetica Neue Thin</vt:lpstr>
      <vt:lpstr>Optima</vt:lpstr>
      <vt:lpstr>White</vt:lpstr>
      <vt:lpstr>1_Custom Design</vt:lpstr>
      <vt:lpstr>Custom Design</vt:lpstr>
      <vt:lpstr>PDF</vt:lpstr>
      <vt:lpstr>Título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Space Vector Modulation for Series Connected Matrix Converter</dc:title>
  <dc:creator>Luan de Oliveira</dc:creator>
  <cp:lastModifiedBy>LUCAS GABRIEL FAGUNDES DA SILVA</cp:lastModifiedBy>
  <cp:revision>139</cp:revision>
  <cp:lastPrinted>2024-12-10T13:18:17Z</cp:lastPrinted>
  <dcterms:modified xsi:type="dcterms:W3CDTF">2026-08-11T13:21:09Z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0x010100E1E4FB84103E8C4C9EE1D7C3A7F71463</vt:lpwstr>
  </property>
</Properties>
</file>